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48" r:id="rId5"/>
    <p:sldId id="2463" r:id="rId6"/>
    <p:sldId id="2432" r:id="rId7"/>
    <p:sldId id="2464" r:id="rId8"/>
    <p:sldId id="2484" r:id="rId9"/>
    <p:sldId id="2465" r:id="rId10"/>
    <p:sldId id="2451" r:id="rId11"/>
    <p:sldId id="2467" r:id="rId12"/>
    <p:sldId id="2468" r:id="rId13"/>
    <p:sldId id="2469" r:id="rId14"/>
    <p:sldId id="2470" r:id="rId15"/>
    <p:sldId id="2471" r:id="rId16"/>
    <p:sldId id="2472" r:id="rId17"/>
    <p:sldId id="2473" r:id="rId18"/>
    <p:sldId id="2454" r:id="rId19"/>
    <p:sldId id="2474" r:id="rId20"/>
    <p:sldId id="2475" r:id="rId21"/>
    <p:sldId id="2466" r:id="rId22"/>
    <p:sldId id="2457" r:id="rId23"/>
    <p:sldId id="2477" r:id="rId24"/>
    <p:sldId id="2478" r:id="rId25"/>
    <p:sldId id="2479" r:id="rId26"/>
    <p:sldId id="2480" r:id="rId27"/>
    <p:sldId id="2481" r:id="rId28"/>
    <p:sldId id="2482" r:id="rId29"/>
    <p:sldId id="2483" r:id="rId30"/>
    <p:sldId id="24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787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89D37-6524-40D8-9FF9-F760DE5538D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831B68E-7773-4087-BA3D-CBED94D4B545}">
      <dgm:prSet phldrT="[Text]"/>
      <dgm:spPr/>
      <dgm:t>
        <a:bodyPr/>
        <a:lstStyle/>
        <a:p>
          <a:r>
            <a:rPr lang="en-IN" dirty="0"/>
            <a:t>Application</a:t>
          </a:r>
        </a:p>
      </dgm:t>
    </dgm:pt>
    <dgm:pt modelId="{FC45A6BE-F2AA-44A1-A768-E02A470A951F}" type="parTrans" cxnId="{11AF69D3-096D-44D3-A1F9-6D09675F8B66}">
      <dgm:prSet/>
      <dgm:spPr/>
      <dgm:t>
        <a:bodyPr/>
        <a:lstStyle/>
        <a:p>
          <a:endParaRPr lang="en-IN"/>
        </a:p>
      </dgm:t>
    </dgm:pt>
    <dgm:pt modelId="{3FBF2FBF-0909-4846-8EFB-9C15318FF1D0}" type="sibTrans" cxnId="{11AF69D3-096D-44D3-A1F9-6D09675F8B66}">
      <dgm:prSet/>
      <dgm:spPr/>
      <dgm:t>
        <a:bodyPr/>
        <a:lstStyle/>
        <a:p>
          <a:endParaRPr lang="en-IN"/>
        </a:p>
      </dgm:t>
    </dgm:pt>
    <dgm:pt modelId="{C667EF1F-E33D-4C73-A9B8-E068C808C9D8}">
      <dgm:prSet phldrT="[Text]"/>
      <dgm:spPr/>
      <dgm:t>
        <a:bodyPr/>
        <a:lstStyle/>
        <a:p>
          <a:r>
            <a:rPr lang="en-IN" dirty="0"/>
            <a:t>Presentation</a:t>
          </a:r>
        </a:p>
      </dgm:t>
    </dgm:pt>
    <dgm:pt modelId="{F6599693-8595-4F40-99C0-F6F033BCB501}" type="parTrans" cxnId="{7C7A0E97-DB05-40F3-96C8-13655959DF44}">
      <dgm:prSet/>
      <dgm:spPr/>
      <dgm:t>
        <a:bodyPr/>
        <a:lstStyle/>
        <a:p>
          <a:endParaRPr lang="en-IN"/>
        </a:p>
      </dgm:t>
    </dgm:pt>
    <dgm:pt modelId="{A3DEB217-87EA-4268-B198-ADC18848B9FF}" type="sibTrans" cxnId="{7C7A0E97-DB05-40F3-96C8-13655959DF44}">
      <dgm:prSet/>
      <dgm:spPr/>
      <dgm:t>
        <a:bodyPr/>
        <a:lstStyle/>
        <a:p>
          <a:endParaRPr lang="en-IN"/>
        </a:p>
      </dgm:t>
    </dgm:pt>
    <dgm:pt modelId="{01B9E54A-9890-4561-B65B-68F1DA084418}">
      <dgm:prSet phldrT="[Text]"/>
      <dgm:spPr/>
      <dgm:t>
        <a:bodyPr/>
        <a:lstStyle/>
        <a:p>
          <a:r>
            <a:rPr lang="en-IN" dirty="0"/>
            <a:t>Session</a:t>
          </a:r>
        </a:p>
      </dgm:t>
    </dgm:pt>
    <dgm:pt modelId="{B27C1551-279E-4AED-8A3F-C33F15AC9657}" type="parTrans" cxnId="{C87BB3AC-D9D4-490D-AE2D-1F9BE4B9C4E6}">
      <dgm:prSet/>
      <dgm:spPr/>
      <dgm:t>
        <a:bodyPr/>
        <a:lstStyle/>
        <a:p>
          <a:endParaRPr lang="en-IN"/>
        </a:p>
      </dgm:t>
    </dgm:pt>
    <dgm:pt modelId="{887853C9-E492-4ABD-8F89-D516A25FDA32}" type="sibTrans" cxnId="{C87BB3AC-D9D4-490D-AE2D-1F9BE4B9C4E6}">
      <dgm:prSet/>
      <dgm:spPr/>
      <dgm:t>
        <a:bodyPr/>
        <a:lstStyle/>
        <a:p>
          <a:endParaRPr lang="en-IN"/>
        </a:p>
      </dgm:t>
    </dgm:pt>
    <dgm:pt modelId="{3B46578C-6CF6-42E2-B525-C22F2B053B93}">
      <dgm:prSet phldrT="[Text]"/>
      <dgm:spPr/>
      <dgm:t>
        <a:bodyPr/>
        <a:lstStyle/>
        <a:p>
          <a:r>
            <a:rPr lang="en-IN" dirty="0"/>
            <a:t>Transport</a:t>
          </a:r>
        </a:p>
      </dgm:t>
    </dgm:pt>
    <dgm:pt modelId="{3EC05428-F633-43F0-A03F-071DEFEB7583}" type="parTrans" cxnId="{BAEA8452-41A1-4F9C-BE45-C0B27B59AEA4}">
      <dgm:prSet/>
      <dgm:spPr/>
      <dgm:t>
        <a:bodyPr/>
        <a:lstStyle/>
        <a:p>
          <a:endParaRPr lang="en-IN"/>
        </a:p>
      </dgm:t>
    </dgm:pt>
    <dgm:pt modelId="{9848413B-4601-4DBF-B1E4-95875BCA0132}" type="sibTrans" cxnId="{BAEA8452-41A1-4F9C-BE45-C0B27B59AEA4}">
      <dgm:prSet/>
      <dgm:spPr/>
      <dgm:t>
        <a:bodyPr/>
        <a:lstStyle/>
        <a:p>
          <a:endParaRPr lang="en-IN"/>
        </a:p>
      </dgm:t>
    </dgm:pt>
    <dgm:pt modelId="{5870449F-8BA5-423F-8F16-F4A44A814A89}">
      <dgm:prSet phldrT="[Text]"/>
      <dgm:spPr/>
      <dgm:t>
        <a:bodyPr/>
        <a:lstStyle/>
        <a:p>
          <a:r>
            <a:rPr lang="en-IN" dirty="0"/>
            <a:t>Network</a:t>
          </a:r>
        </a:p>
      </dgm:t>
    </dgm:pt>
    <dgm:pt modelId="{0D8F19E5-C582-47C2-B08A-68E8E36AC9D0}" type="parTrans" cxnId="{171A8323-F826-4A50-BAAE-519D6627BE0E}">
      <dgm:prSet/>
      <dgm:spPr/>
      <dgm:t>
        <a:bodyPr/>
        <a:lstStyle/>
        <a:p>
          <a:endParaRPr lang="en-IN"/>
        </a:p>
      </dgm:t>
    </dgm:pt>
    <dgm:pt modelId="{973B707A-7567-4100-B164-55E077BE1EBE}" type="sibTrans" cxnId="{171A8323-F826-4A50-BAAE-519D6627BE0E}">
      <dgm:prSet/>
      <dgm:spPr/>
      <dgm:t>
        <a:bodyPr/>
        <a:lstStyle/>
        <a:p>
          <a:endParaRPr lang="en-IN"/>
        </a:p>
      </dgm:t>
    </dgm:pt>
    <dgm:pt modelId="{1040334B-49EC-4FF4-8517-FE4F09472636}">
      <dgm:prSet/>
      <dgm:spPr/>
      <dgm:t>
        <a:bodyPr/>
        <a:lstStyle/>
        <a:p>
          <a:r>
            <a:rPr lang="en-IN" dirty="0"/>
            <a:t>Data link</a:t>
          </a:r>
        </a:p>
      </dgm:t>
    </dgm:pt>
    <dgm:pt modelId="{BE845526-4AFE-4687-A426-19463C0C07E2}" type="parTrans" cxnId="{98F6BB50-C355-4225-ACEE-1D0705256F89}">
      <dgm:prSet/>
      <dgm:spPr/>
      <dgm:t>
        <a:bodyPr/>
        <a:lstStyle/>
        <a:p>
          <a:endParaRPr lang="en-IN"/>
        </a:p>
      </dgm:t>
    </dgm:pt>
    <dgm:pt modelId="{B1BC146C-8320-4AFF-84B6-0272B2280EE0}" type="sibTrans" cxnId="{98F6BB50-C355-4225-ACEE-1D0705256F89}">
      <dgm:prSet/>
      <dgm:spPr/>
      <dgm:t>
        <a:bodyPr/>
        <a:lstStyle/>
        <a:p>
          <a:endParaRPr lang="en-IN"/>
        </a:p>
      </dgm:t>
    </dgm:pt>
    <dgm:pt modelId="{3FD0FEB1-EAEF-414B-B1D7-38C92114F9C2}">
      <dgm:prSet/>
      <dgm:spPr/>
      <dgm:t>
        <a:bodyPr/>
        <a:lstStyle/>
        <a:p>
          <a:r>
            <a:rPr lang="en-IN" dirty="0"/>
            <a:t>Physical</a:t>
          </a:r>
        </a:p>
      </dgm:t>
    </dgm:pt>
    <dgm:pt modelId="{9BDBF813-FED1-4105-BF9D-79588045F02C}" type="parTrans" cxnId="{1AF0286B-FB81-4B78-880B-5BBAF3F01723}">
      <dgm:prSet/>
      <dgm:spPr/>
      <dgm:t>
        <a:bodyPr/>
        <a:lstStyle/>
        <a:p>
          <a:endParaRPr lang="en-IN"/>
        </a:p>
      </dgm:t>
    </dgm:pt>
    <dgm:pt modelId="{DB466AD8-EE75-4818-A052-0F0C18D059A2}" type="sibTrans" cxnId="{1AF0286B-FB81-4B78-880B-5BBAF3F01723}">
      <dgm:prSet/>
      <dgm:spPr/>
      <dgm:t>
        <a:bodyPr/>
        <a:lstStyle/>
        <a:p>
          <a:endParaRPr lang="en-IN"/>
        </a:p>
      </dgm:t>
    </dgm:pt>
    <dgm:pt modelId="{A2FA2182-B2DF-4E78-BC5B-853C3A5A2396}" type="pres">
      <dgm:prSet presAssocID="{A9289D37-6524-40D8-9FF9-F760DE5538D7}" presName="diagram" presStyleCnt="0">
        <dgm:presLayoutVars>
          <dgm:dir/>
          <dgm:resizeHandles val="exact"/>
        </dgm:presLayoutVars>
      </dgm:prSet>
      <dgm:spPr/>
    </dgm:pt>
    <dgm:pt modelId="{51F18A32-D2DB-41A9-A4E7-ACC2C734838A}" type="pres">
      <dgm:prSet presAssocID="{7831B68E-7773-4087-BA3D-CBED94D4B545}" presName="node" presStyleLbl="node1" presStyleIdx="0" presStyleCnt="7" custScaleY="35263" custLinFactNeighborX="73912" custLinFactNeighborY="-34486">
        <dgm:presLayoutVars>
          <dgm:bulletEnabled val="1"/>
        </dgm:presLayoutVars>
      </dgm:prSet>
      <dgm:spPr/>
    </dgm:pt>
    <dgm:pt modelId="{CCEB3E76-9E32-481E-964E-3209E3BC1C4B}" type="pres">
      <dgm:prSet presAssocID="{3FBF2FBF-0909-4846-8EFB-9C15318FF1D0}" presName="sibTrans" presStyleCnt="0"/>
      <dgm:spPr/>
    </dgm:pt>
    <dgm:pt modelId="{DFD688D1-CEAE-4C43-930F-6B29EEE147C1}" type="pres">
      <dgm:prSet presAssocID="{C667EF1F-E33D-4C73-A9B8-E068C808C9D8}" presName="node" presStyleLbl="node1" presStyleIdx="1" presStyleCnt="7" custScaleY="33156" custLinFactNeighborX="-36088" custLinFactNeighborY="3702">
        <dgm:presLayoutVars>
          <dgm:bulletEnabled val="1"/>
        </dgm:presLayoutVars>
      </dgm:prSet>
      <dgm:spPr/>
    </dgm:pt>
    <dgm:pt modelId="{9B1F1A85-1744-44A6-9CB5-2FDCEB4FB9B5}" type="pres">
      <dgm:prSet presAssocID="{A3DEB217-87EA-4268-B198-ADC18848B9FF}" presName="sibTrans" presStyleCnt="0"/>
      <dgm:spPr/>
    </dgm:pt>
    <dgm:pt modelId="{80E829EA-A5FB-43F5-A634-D5D255559654}" type="pres">
      <dgm:prSet presAssocID="{01B9E54A-9890-4561-B65B-68F1DA084418}" presName="node" presStyleLbl="node1" presStyleIdx="2" presStyleCnt="7" custScaleY="30586" custLinFactNeighborX="73912" custLinFactNeighborY="-10497">
        <dgm:presLayoutVars>
          <dgm:bulletEnabled val="1"/>
        </dgm:presLayoutVars>
      </dgm:prSet>
      <dgm:spPr/>
    </dgm:pt>
    <dgm:pt modelId="{6C1962E5-CC79-4898-AF0B-30FEE9B6C748}" type="pres">
      <dgm:prSet presAssocID="{887853C9-E492-4ABD-8F89-D516A25FDA32}" presName="sibTrans" presStyleCnt="0"/>
      <dgm:spPr/>
    </dgm:pt>
    <dgm:pt modelId="{B8BED22A-A84C-4995-8038-CDAE244B5F0B}" type="pres">
      <dgm:prSet presAssocID="{3B46578C-6CF6-42E2-B525-C22F2B053B93}" presName="node" presStyleLbl="node1" presStyleIdx="3" presStyleCnt="7" custScaleY="30656" custLinFactNeighborX="-36088" custLinFactNeighborY="23074">
        <dgm:presLayoutVars>
          <dgm:bulletEnabled val="1"/>
        </dgm:presLayoutVars>
      </dgm:prSet>
      <dgm:spPr/>
    </dgm:pt>
    <dgm:pt modelId="{393ACE44-C2DC-4B69-9567-000D77898B53}" type="pres">
      <dgm:prSet presAssocID="{9848413B-4601-4DBF-B1E4-95875BCA0132}" presName="sibTrans" presStyleCnt="0"/>
      <dgm:spPr/>
    </dgm:pt>
    <dgm:pt modelId="{C75EF2AC-C9DB-4A40-9464-FEBD11E78148}" type="pres">
      <dgm:prSet presAssocID="{5870449F-8BA5-423F-8F16-F4A44A814A89}" presName="node" presStyleLbl="node1" presStyleIdx="4" presStyleCnt="7" custScaleY="30764" custLinFactNeighborX="73912" custLinFactNeighborY="7355">
        <dgm:presLayoutVars>
          <dgm:bulletEnabled val="1"/>
        </dgm:presLayoutVars>
      </dgm:prSet>
      <dgm:spPr/>
    </dgm:pt>
    <dgm:pt modelId="{E100B01D-E6E8-4C4E-A2F7-641EA81C3E99}" type="pres">
      <dgm:prSet presAssocID="{973B707A-7567-4100-B164-55E077BE1EBE}" presName="sibTrans" presStyleCnt="0"/>
      <dgm:spPr/>
    </dgm:pt>
    <dgm:pt modelId="{A63C1BAE-866F-4FBB-8D3C-9077078C94C9}" type="pres">
      <dgm:prSet presAssocID="{1040334B-49EC-4FF4-8517-FE4F09472636}" presName="node" presStyleLbl="node1" presStyleIdx="5" presStyleCnt="7" custScaleY="37758" custLinFactNeighborX="-36088" custLinFactNeighborY="45095">
        <dgm:presLayoutVars>
          <dgm:bulletEnabled val="1"/>
        </dgm:presLayoutVars>
      </dgm:prSet>
      <dgm:spPr/>
    </dgm:pt>
    <dgm:pt modelId="{CA72F3CC-5D07-4F37-8675-0AA6549267A6}" type="pres">
      <dgm:prSet presAssocID="{B1BC146C-8320-4AFF-84B6-0272B2280EE0}" presName="sibTrans" presStyleCnt="0"/>
      <dgm:spPr/>
    </dgm:pt>
    <dgm:pt modelId="{E61AD6B5-A184-4B92-B923-D73B097469AA}" type="pres">
      <dgm:prSet presAssocID="{3FD0FEB1-EAEF-414B-B1D7-38C92114F9C2}" presName="node" presStyleLbl="node1" presStyleIdx="6" presStyleCnt="7" custScaleY="37319" custLinFactNeighborX="18912" custLinFactNeighborY="31073">
        <dgm:presLayoutVars>
          <dgm:bulletEnabled val="1"/>
        </dgm:presLayoutVars>
      </dgm:prSet>
      <dgm:spPr/>
    </dgm:pt>
  </dgm:ptLst>
  <dgm:cxnLst>
    <dgm:cxn modelId="{171A8323-F826-4A50-BAAE-519D6627BE0E}" srcId="{A9289D37-6524-40D8-9FF9-F760DE5538D7}" destId="{5870449F-8BA5-423F-8F16-F4A44A814A89}" srcOrd="4" destOrd="0" parTransId="{0D8F19E5-C582-47C2-B08A-68E8E36AC9D0}" sibTransId="{973B707A-7567-4100-B164-55E077BE1EBE}"/>
    <dgm:cxn modelId="{31C2AF67-60CC-428C-AD82-34E21AC1C52D}" type="presOf" srcId="{3FD0FEB1-EAEF-414B-B1D7-38C92114F9C2}" destId="{E61AD6B5-A184-4B92-B923-D73B097469AA}" srcOrd="0" destOrd="0" presId="urn:microsoft.com/office/officeart/2005/8/layout/default"/>
    <dgm:cxn modelId="{8DD98F49-B45C-48C8-BC70-4625247EB0A2}" type="presOf" srcId="{5870449F-8BA5-423F-8F16-F4A44A814A89}" destId="{C75EF2AC-C9DB-4A40-9464-FEBD11E78148}" srcOrd="0" destOrd="0" presId="urn:microsoft.com/office/officeart/2005/8/layout/default"/>
    <dgm:cxn modelId="{1AF0286B-FB81-4B78-880B-5BBAF3F01723}" srcId="{A9289D37-6524-40D8-9FF9-F760DE5538D7}" destId="{3FD0FEB1-EAEF-414B-B1D7-38C92114F9C2}" srcOrd="6" destOrd="0" parTransId="{9BDBF813-FED1-4105-BF9D-79588045F02C}" sibTransId="{DB466AD8-EE75-4818-A052-0F0C18D059A2}"/>
    <dgm:cxn modelId="{98F6BB50-C355-4225-ACEE-1D0705256F89}" srcId="{A9289D37-6524-40D8-9FF9-F760DE5538D7}" destId="{1040334B-49EC-4FF4-8517-FE4F09472636}" srcOrd="5" destOrd="0" parTransId="{BE845526-4AFE-4687-A426-19463C0C07E2}" sibTransId="{B1BC146C-8320-4AFF-84B6-0272B2280EE0}"/>
    <dgm:cxn modelId="{BAEA8452-41A1-4F9C-BE45-C0B27B59AEA4}" srcId="{A9289D37-6524-40D8-9FF9-F760DE5538D7}" destId="{3B46578C-6CF6-42E2-B525-C22F2B053B93}" srcOrd="3" destOrd="0" parTransId="{3EC05428-F633-43F0-A03F-071DEFEB7583}" sibTransId="{9848413B-4601-4DBF-B1E4-95875BCA0132}"/>
    <dgm:cxn modelId="{D2D30D80-1284-47A4-BFBE-433F6B7AA941}" type="presOf" srcId="{01B9E54A-9890-4561-B65B-68F1DA084418}" destId="{80E829EA-A5FB-43F5-A634-D5D255559654}" srcOrd="0" destOrd="0" presId="urn:microsoft.com/office/officeart/2005/8/layout/default"/>
    <dgm:cxn modelId="{7C7A0E97-DB05-40F3-96C8-13655959DF44}" srcId="{A9289D37-6524-40D8-9FF9-F760DE5538D7}" destId="{C667EF1F-E33D-4C73-A9B8-E068C808C9D8}" srcOrd="1" destOrd="0" parTransId="{F6599693-8595-4F40-99C0-F6F033BCB501}" sibTransId="{A3DEB217-87EA-4268-B198-ADC18848B9FF}"/>
    <dgm:cxn modelId="{63B069A4-DEB3-4779-9628-AAE8040B01FC}" type="presOf" srcId="{7831B68E-7773-4087-BA3D-CBED94D4B545}" destId="{51F18A32-D2DB-41A9-A4E7-ACC2C734838A}" srcOrd="0" destOrd="0" presId="urn:microsoft.com/office/officeart/2005/8/layout/default"/>
    <dgm:cxn modelId="{93374AAA-981B-438B-9A99-47FD3E316611}" type="presOf" srcId="{A9289D37-6524-40D8-9FF9-F760DE5538D7}" destId="{A2FA2182-B2DF-4E78-BC5B-853C3A5A2396}" srcOrd="0" destOrd="0" presId="urn:microsoft.com/office/officeart/2005/8/layout/default"/>
    <dgm:cxn modelId="{C87BB3AC-D9D4-490D-AE2D-1F9BE4B9C4E6}" srcId="{A9289D37-6524-40D8-9FF9-F760DE5538D7}" destId="{01B9E54A-9890-4561-B65B-68F1DA084418}" srcOrd="2" destOrd="0" parTransId="{B27C1551-279E-4AED-8A3F-C33F15AC9657}" sibTransId="{887853C9-E492-4ABD-8F89-D516A25FDA32}"/>
    <dgm:cxn modelId="{2B865ABA-5C07-4EB4-BE98-BCE7E6592001}" type="presOf" srcId="{3B46578C-6CF6-42E2-B525-C22F2B053B93}" destId="{B8BED22A-A84C-4995-8038-CDAE244B5F0B}" srcOrd="0" destOrd="0" presId="urn:microsoft.com/office/officeart/2005/8/layout/default"/>
    <dgm:cxn modelId="{11AF69D3-096D-44D3-A1F9-6D09675F8B66}" srcId="{A9289D37-6524-40D8-9FF9-F760DE5538D7}" destId="{7831B68E-7773-4087-BA3D-CBED94D4B545}" srcOrd="0" destOrd="0" parTransId="{FC45A6BE-F2AA-44A1-A768-E02A470A951F}" sibTransId="{3FBF2FBF-0909-4846-8EFB-9C15318FF1D0}"/>
    <dgm:cxn modelId="{91407CEB-43F2-4A05-9E20-9013DEC69549}" type="presOf" srcId="{1040334B-49EC-4FF4-8517-FE4F09472636}" destId="{A63C1BAE-866F-4FBB-8D3C-9077078C94C9}" srcOrd="0" destOrd="0" presId="urn:microsoft.com/office/officeart/2005/8/layout/default"/>
    <dgm:cxn modelId="{20CD77F3-342B-4587-B6CE-06208B588E4D}" type="presOf" srcId="{C667EF1F-E33D-4C73-A9B8-E068C808C9D8}" destId="{DFD688D1-CEAE-4C43-930F-6B29EEE147C1}" srcOrd="0" destOrd="0" presId="urn:microsoft.com/office/officeart/2005/8/layout/default"/>
    <dgm:cxn modelId="{8636DB5E-C695-40F8-A4A6-56E559F1AAE9}" type="presParOf" srcId="{A2FA2182-B2DF-4E78-BC5B-853C3A5A2396}" destId="{51F18A32-D2DB-41A9-A4E7-ACC2C734838A}" srcOrd="0" destOrd="0" presId="urn:microsoft.com/office/officeart/2005/8/layout/default"/>
    <dgm:cxn modelId="{B34D4EDE-BED2-443E-9417-8F8288617904}" type="presParOf" srcId="{A2FA2182-B2DF-4E78-BC5B-853C3A5A2396}" destId="{CCEB3E76-9E32-481E-964E-3209E3BC1C4B}" srcOrd="1" destOrd="0" presId="urn:microsoft.com/office/officeart/2005/8/layout/default"/>
    <dgm:cxn modelId="{1F28C3F5-C3AC-4E2B-B2FD-6A5A81CAF506}" type="presParOf" srcId="{A2FA2182-B2DF-4E78-BC5B-853C3A5A2396}" destId="{DFD688D1-CEAE-4C43-930F-6B29EEE147C1}" srcOrd="2" destOrd="0" presId="urn:microsoft.com/office/officeart/2005/8/layout/default"/>
    <dgm:cxn modelId="{72C13A5D-6F41-4628-AA3D-A9D676148A84}" type="presParOf" srcId="{A2FA2182-B2DF-4E78-BC5B-853C3A5A2396}" destId="{9B1F1A85-1744-44A6-9CB5-2FDCEB4FB9B5}" srcOrd="3" destOrd="0" presId="urn:microsoft.com/office/officeart/2005/8/layout/default"/>
    <dgm:cxn modelId="{C0FC3289-1603-4CC2-91AE-D65D267F98F3}" type="presParOf" srcId="{A2FA2182-B2DF-4E78-BC5B-853C3A5A2396}" destId="{80E829EA-A5FB-43F5-A634-D5D255559654}" srcOrd="4" destOrd="0" presId="urn:microsoft.com/office/officeart/2005/8/layout/default"/>
    <dgm:cxn modelId="{171230FB-D182-4C44-A588-6B82CD09909A}" type="presParOf" srcId="{A2FA2182-B2DF-4E78-BC5B-853C3A5A2396}" destId="{6C1962E5-CC79-4898-AF0B-30FEE9B6C748}" srcOrd="5" destOrd="0" presId="urn:microsoft.com/office/officeart/2005/8/layout/default"/>
    <dgm:cxn modelId="{2993F604-A87F-4D2F-8873-16D174556E53}" type="presParOf" srcId="{A2FA2182-B2DF-4E78-BC5B-853C3A5A2396}" destId="{B8BED22A-A84C-4995-8038-CDAE244B5F0B}" srcOrd="6" destOrd="0" presId="urn:microsoft.com/office/officeart/2005/8/layout/default"/>
    <dgm:cxn modelId="{3E297310-448C-484B-96E4-1D59FDE56204}" type="presParOf" srcId="{A2FA2182-B2DF-4E78-BC5B-853C3A5A2396}" destId="{393ACE44-C2DC-4B69-9567-000D77898B53}" srcOrd="7" destOrd="0" presId="urn:microsoft.com/office/officeart/2005/8/layout/default"/>
    <dgm:cxn modelId="{A9A427C4-0F38-47E1-9CA6-8A94F90B05FC}" type="presParOf" srcId="{A2FA2182-B2DF-4E78-BC5B-853C3A5A2396}" destId="{C75EF2AC-C9DB-4A40-9464-FEBD11E78148}" srcOrd="8" destOrd="0" presId="urn:microsoft.com/office/officeart/2005/8/layout/default"/>
    <dgm:cxn modelId="{2564B289-1AC7-423F-B587-32A4D570DE71}" type="presParOf" srcId="{A2FA2182-B2DF-4E78-BC5B-853C3A5A2396}" destId="{E100B01D-E6E8-4C4E-A2F7-641EA81C3E99}" srcOrd="9" destOrd="0" presId="urn:microsoft.com/office/officeart/2005/8/layout/default"/>
    <dgm:cxn modelId="{082C660E-E7D7-40CB-B7A8-C6282DF6E28F}" type="presParOf" srcId="{A2FA2182-B2DF-4E78-BC5B-853C3A5A2396}" destId="{A63C1BAE-866F-4FBB-8D3C-9077078C94C9}" srcOrd="10" destOrd="0" presId="urn:microsoft.com/office/officeart/2005/8/layout/default"/>
    <dgm:cxn modelId="{CE7836AB-95EC-4485-AA55-8C85F6038F06}" type="presParOf" srcId="{A2FA2182-B2DF-4E78-BC5B-853C3A5A2396}" destId="{CA72F3CC-5D07-4F37-8675-0AA6549267A6}" srcOrd="11" destOrd="0" presId="urn:microsoft.com/office/officeart/2005/8/layout/default"/>
    <dgm:cxn modelId="{F3E08717-4126-40B7-A5EE-3810E000F0EF}" type="presParOf" srcId="{A2FA2182-B2DF-4E78-BC5B-853C3A5A2396}" destId="{E61AD6B5-A184-4B92-B923-D73B097469A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A83F1F-B323-4C4F-AC3E-5A2DB176004A}" type="doc">
      <dgm:prSet loTypeId="urn:microsoft.com/office/officeart/2005/8/layout/default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IN"/>
        </a:p>
      </dgm:t>
    </dgm:pt>
    <dgm:pt modelId="{84FFB610-586C-453F-A85F-BC43642E9419}">
      <dgm:prSet phldrT="[Text]"/>
      <dgm:spPr/>
      <dgm:t>
        <a:bodyPr/>
        <a:lstStyle/>
        <a:p>
          <a:r>
            <a:rPr lang="en-IN" dirty="0"/>
            <a:t>Other Layers</a:t>
          </a:r>
        </a:p>
      </dgm:t>
    </dgm:pt>
    <dgm:pt modelId="{07BCB2A8-300F-4789-BF94-72D23B3F759F}" type="parTrans" cxnId="{6A570156-F591-4EF7-943C-648EB63ED542}">
      <dgm:prSet/>
      <dgm:spPr/>
      <dgm:t>
        <a:bodyPr/>
        <a:lstStyle/>
        <a:p>
          <a:endParaRPr lang="en-IN"/>
        </a:p>
      </dgm:t>
    </dgm:pt>
    <dgm:pt modelId="{2872D436-690D-44F3-AB26-265ABCFB57F6}" type="sibTrans" cxnId="{6A570156-F591-4EF7-943C-648EB63ED542}">
      <dgm:prSet/>
      <dgm:spPr/>
      <dgm:t>
        <a:bodyPr/>
        <a:lstStyle/>
        <a:p>
          <a:endParaRPr lang="en-IN"/>
        </a:p>
      </dgm:t>
    </dgm:pt>
    <dgm:pt modelId="{7CE8CAE7-DEB3-4590-9B0C-F6438D36131F}">
      <dgm:prSet phldrT="[Text]"/>
      <dgm:spPr/>
      <dgm:t>
        <a:bodyPr/>
        <a:lstStyle/>
        <a:p>
          <a:r>
            <a:rPr lang="en-IN" dirty="0"/>
            <a:t>Other Layers</a:t>
          </a:r>
        </a:p>
      </dgm:t>
    </dgm:pt>
    <dgm:pt modelId="{E549020F-CDE2-4393-ADDF-38E265C3DD2A}" type="parTrans" cxnId="{37710CF1-B7DE-4DA9-B4C0-DFB293C17266}">
      <dgm:prSet/>
      <dgm:spPr/>
      <dgm:t>
        <a:bodyPr/>
        <a:lstStyle/>
        <a:p>
          <a:endParaRPr lang="en-IN"/>
        </a:p>
      </dgm:t>
    </dgm:pt>
    <dgm:pt modelId="{3471567D-ED56-47AA-B20A-0E9F8A3FD763}" type="sibTrans" cxnId="{37710CF1-B7DE-4DA9-B4C0-DFB293C17266}">
      <dgm:prSet/>
      <dgm:spPr/>
      <dgm:t>
        <a:bodyPr/>
        <a:lstStyle/>
        <a:p>
          <a:endParaRPr lang="en-IN"/>
        </a:p>
      </dgm:t>
    </dgm:pt>
    <dgm:pt modelId="{C6FA8A2B-E4BB-4D29-8787-AFDF22635E9A}">
      <dgm:prSet phldrT="[Text]"/>
      <dgm:spPr/>
      <dgm:t>
        <a:bodyPr/>
        <a:lstStyle/>
        <a:p>
          <a:r>
            <a:rPr lang="en-IN" dirty="0"/>
            <a:t>Network Layers</a:t>
          </a:r>
        </a:p>
      </dgm:t>
    </dgm:pt>
    <dgm:pt modelId="{53ED73D3-D9B1-4274-8490-EC4B7AC8728D}" type="parTrans" cxnId="{AA2D1DDB-FD14-4480-8E4E-68101B20F792}">
      <dgm:prSet/>
      <dgm:spPr/>
      <dgm:t>
        <a:bodyPr/>
        <a:lstStyle/>
        <a:p>
          <a:endParaRPr lang="en-IN"/>
        </a:p>
      </dgm:t>
    </dgm:pt>
    <dgm:pt modelId="{EA0B1E4C-DB00-4818-9346-861EDB289F09}" type="sibTrans" cxnId="{AA2D1DDB-FD14-4480-8E4E-68101B20F792}">
      <dgm:prSet/>
      <dgm:spPr/>
      <dgm:t>
        <a:bodyPr/>
        <a:lstStyle/>
        <a:p>
          <a:endParaRPr lang="en-IN"/>
        </a:p>
      </dgm:t>
    </dgm:pt>
    <dgm:pt modelId="{A71F1F97-0AF2-4134-A9BE-CCD9C80A6E30}">
      <dgm:prSet phldrT="[Text]"/>
      <dgm:spPr/>
      <dgm:t>
        <a:bodyPr/>
        <a:lstStyle/>
        <a:p>
          <a:r>
            <a:rPr lang="en-IN" dirty="0"/>
            <a:t>Network Layers</a:t>
          </a:r>
        </a:p>
      </dgm:t>
    </dgm:pt>
    <dgm:pt modelId="{5D6B5836-D175-452C-B3D0-4E5EF8D3878B}" type="parTrans" cxnId="{218DE932-ABE9-41BD-A45B-E3775034E109}">
      <dgm:prSet/>
      <dgm:spPr/>
      <dgm:t>
        <a:bodyPr/>
        <a:lstStyle/>
        <a:p>
          <a:endParaRPr lang="en-IN"/>
        </a:p>
      </dgm:t>
    </dgm:pt>
    <dgm:pt modelId="{1395C560-2197-4D6A-8708-2AF378640433}" type="sibTrans" cxnId="{218DE932-ABE9-41BD-A45B-E3775034E109}">
      <dgm:prSet/>
      <dgm:spPr/>
      <dgm:t>
        <a:bodyPr/>
        <a:lstStyle/>
        <a:p>
          <a:endParaRPr lang="en-IN"/>
        </a:p>
      </dgm:t>
    </dgm:pt>
    <dgm:pt modelId="{EC7A947B-B9D9-47F2-9721-2D7B2AE42183}">
      <dgm:prSet phldrT="[Text]"/>
      <dgm:spPr/>
      <dgm:t>
        <a:bodyPr/>
        <a:lstStyle/>
        <a:p>
          <a:r>
            <a:rPr lang="en-IN" dirty="0"/>
            <a:t>Data Link Layers</a:t>
          </a:r>
        </a:p>
      </dgm:t>
    </dgm:pt>
    <dgm:pt modelId="{F1EA8F11-961E-4AF7-8147-AD7C47B2360A}" type="parTrans" cxnId="{5A050D9E-920C-4D85-9771-457A990081E4}">
      <dgm:prSet/>
      <dgm:spPr/>
      <dgm:t>
        <a:bodyPr/>
        <a:lstStyle/>
        <a:p>
          <a:endParaRPr lang="en-IN"/>
        </a:p>
      </dgm:t>
    </dgm:pt>
    <dgm:pt modelId="{0AB84A57-C552-4467-9B83-0EFAB089D1C3}" type="sibTrans" cxnId="{5A050D9E-920C-4D85-9771-457A990081E4}">
      <dgm:prSet/>
      <dgm:spPr/>
      <dgm:t>
        <a:bodyPr/>
        <a:lstStyle/>
        <a:p>
          <a:endParaRPr lang="en-IN"/>
        </a:p>
      </dgm:t>
    </dgm:pt>
    <dgm:pt modelId="{4198FE3F-8F57-4BE4-BD51-D1EF82402E80}">
      <dgm:prSet/>
      <dgm:spPr/>
      <dgm:t>
        <a:bodyPr/>
        <a:lstStyle/>
        <a:p>
          <a:r>
            <a:rPr lang="en-IN" dirty="0"/>
            <a:t>Physical Layer</a:t>
          </a:r>
        </a:p>
      </dgm:t>
    </dgm:pt>
    <dgm:pt modelId="{2CBAD14D-F504-4812-B382-099DB144E8A7}" type="parTrans" cxnId="{801B4D4E-DF2B-4B61-A02E-C315B8830A36}">
      <dgm:prSet/>
      <dgm:spPr/>
      <dgm:t>
        <a:bodyPr/>
        <a:lstStyle/>
        <a:p>
          <a:endParaRPr lang="en-IN"/>
        </a:p>
      </dgm:t>
    </dgm:pt>
    <dgm:pt modelId="{81715DF1-B676-4CE1-B333-AC36A1FF90B7}" type="sibTrans" cxnId="{801B4D4E-DF2B-4B61-A02E-C315B8830A36}">
      <dgm:prSet/>
      <dgm:spPr/>
      <dgm:t>
        <a:bodyPr/>
        <a:lstStyle/>
        <a:p>
          <a:endParaRPr lang="en-IN"/>
        </a:p>
      </dgm:t>
    </dgm:pt>
    <dgm:pt modelId="{84FBCEF2-5525-48B8-AA40-F1EC624B4983}" type="pres">
      <dgm:prSet presAssocID="{7FA83F1F-B323-4C4F-AC3E-5A2DB176004A}" presName="diagram" presStyleCnt="0">
        <dgm:presLayoutVars>
          <dgm:dir/>
          <dgm:resizeHandles val="exact"/>
        </dgm:presLayoutVars>
      </dgm:prSet>
      <dgm:spPr/>
    </dgm:pt>
    <dgm:pt modelId="{F5E15567-C8D1-4A7F-85FC-307DA95742F5}" type="pres">
      <dgm:prSet presAssocID="{84FFB610-586C-453F-A85F-BC43642E9419}" presName="node" presStyleLbl="node1" presStyleIdx="0" presStyleCnt="6" custScaleY="36095" custLinFactNeighborX="1296" custLinFactNeighborY="8745">
        <dgm:presLayoutVars>
          <dgm:bulletEnabled val="1"/>
        </dgm:presLayoutVars>
      </dgm:prSet>
      <dgm:spPr/>
    </dgm:pt>
    <dgm:pt modelId="{90C12172-B449-4CA1-8E26-7A915983EEBE}" type="pres">
      <dgm:prSet presAssocID="{2872D436-690D-44F3-AB26-265ABCFB57F6}" presName="sibTrans" presStyleCnt="0"/>
      <dgm:spPr/>
    </dgm:pt>
    <dgm:pt modelId="{325224CB-66AD-4D0A-80E2-B2737D9AB824}" type="pres">
      <dgm:prSet presAssocID="{7CE8CAE7-DEB3-4590-9B0C-F6438D36131F}" presName="node" presStyleLbl="node1" presStyleIdx="1" presStyleCnt="6" custScaleY="36719" custLinFactNeighborX="-1322" custLinFactNeighborY="7369">
        <dgm:presLayoutVars>
          <dgm:bulletEnabled val="1"/>
        </dgm:presLayoutVars>
      </dgm:prSet>
      <dgm:spPr/>
    </dgm:pt>
    <dgm:pt modelId="{C45E40B9-CD8B-45E4-8D3B-2008E8C56B34}" type="pres">
      <dgm:prSet presAssocID="{3471567D-ED56-47AA-B20A-0E9F8A3FD763}" presName="sibTrans" presStyleCnt="0"/>
      <dgm:spPr/>
    </dgm:pt>
    <dgm:pt modelId="{1CC8DD33-9598-40B4-AE36-BF75811B8EC3}" type="pres">
      <dgm:prSet presAssocID="{C6FA8A2B-E4BB-4D29-8787-AFDF22635E9A}" presName="node" presStyleLbl="node1" presStyleIdx="2" presStyleCnt="6" custScaleY="27110" custLinFactNeighborX="1461" custLinFactNeighborY="-6032">
        <dgm:presLayoutVars>
          <dgm:bulletEnabled val="1"/>
        </dgm:presLayoutVars>
      </dgm:prSet>
      <dgm:spPr/>
    </dgm:pt>
    <dgm:pt modelId="{ECD7EAD2-8E36-47AE-AD8C-C68A3255FEB1}" type="pres">
      <dgm:prSet presAssocID="{EA0B1E4C-DB00-4818-9346-861EDB289F09}" presName="sibTrans" presStyleCnt="0"/>
      <dgm:spPr/>
    </dgm:pt>
    <dgm:pt modelId="{278E3C11-9517-4560-90F8-7E306ABEF6C4}" type="pres">
      <dgm:prSet presAssocID="{A71F1F97-0AF2-4134-A9BE-CCD9C80A6E30}" presName="node" presStyleLbl="node1" presStyleIdx="3" presStyleCnt="6" custScaleY="25351" custLinFactNeighborX="-292" custLinFactNeighborY="-8012">
        <dgm:presLayoutVars>
          <dgm:bulletEnabled val="1"/>
        </dgm:presLayoutVars>
      </dgm:prSet>
      <dgm:spPr/>
    </dgm:pt>
    <dgm:pt modelId="{4AFACDA2-1CED-4F82-AC98-BEC4FD637E04}" type="pres">
      <dgm:prSet presAssocID="{1395C560-2197-4D6A-8708-2AF378640433}" presName="sibTrans" presStyleCnt="0"/>
      <dgm:spPr/>
    </dgm:pt>
    <dgm:pt modelId="{89DA7B86-EB0B-4D54-B1A1-064D3FC9220E}" type="pres">
      <dgm:prSet presAssocID="{EC7A947B-B9D9-47F2-9721-2D7B2AE42183}" presName="node" presStyleLbl="node1" presStyleIdx="4" presStyleCnt="6" custScaleY="37964" custLinFactNeighborX="1296" custLinFactNeighborY="-19819">
        <dgm:presLayoutVars>
          <dgm:bulletEnabled val="1"/>
        </dgm:presLayoutVars>
      </dgm:prSet>
      <dgm:spPr/>
    </dgm:pt>
    <dgm:pt modelId="{F6FC9EEC-2079-4786-91E0-D3FB41CFECB6}" type="pres">
      <dgm:prSet presAssocID="{0AB84A57-C552-4467-9B83-0EFAB089D1C3}" presName="sibTrans" presStyleCnt="0"/>
      <dgm:spPr/>
    </dgm:pt>
    <dgm:pt modelId="{BD190919-A20E-4D43-A8CF-65D9A7112738}" type="pres">
      <dgm:prSet presAssocID="{4198FE3F-8F57-4BE4-BD51-D1EF82402E80}" presName="node" presStyleLbl="node1" presStyleIdx="5" presStyleCnt="6" custScaleY="24950" custLinFactX="-7713" custLinFactNeighborX="-100000" custLinFactNeighborY="16520">
        <dgm:presLayoutVars>
          <dgm:bulletEnabled val="1"/>
        </dgm:presLayoutVars>
      </dgm:prSet>
      <dgm:spPr/>
    </dgm:pt>
  </dgm:ptLst>
  <dgm:cxnLst>
    <dgm:cxn modelId="{218DE932-ABE9-41BD-A45B-E3775034E109}" srcId="{7FA83F1F-B323-4C4F-AC3E-5A2DB176004A}" destId="{A71F1F97-0AF2-4134-A9BE-CCD9C80A6E30}" srcOrd="3" destOrd="0" parTransId="{5D6B5836-D175-452C-B3D0-4E5EF8D3878B}" sibTransId="{1395C560-2197-4D6A-8708-2AF378640433}"/>
    <dgm:cxn modelId="{4111AC65-AEE6-49B0-86A8-BD19B3992F52}" type="presOf" srcId="{A71F1F97-0AF2-4134-A9BE-CCD9C80A6E30}" destId="{278E3C11-9517-4560-90F8-7E306ABEF6C4}" srcOrd="0" destOrd="0" presId="urn:microsoft.com/office/officeart/2005/8/layout/default"/>
    <dgm:cxn modelId="{801B4D4E-DF2B-4B61-A02E-C315B8830A36}" srcId="{7FA83F1F-B323-4C4F-AC3E-5A2DB176004A}" destId="{4198FE3F-8F57-4BE4-BD51-D1EF82402E80}" srcOrd="5" destOrd="0" parTransId="{2CBAD14D-F504-4812-B382-099DB144E8A7}" sibTransId="{81715DF1-B676-4CE1-B333-AC36A1FF90B7}"/>
    <dgm:cxn modelId="{6A570156-F591-4EF7-943C-648EB63ED542}" srcId="{7FA83F1F-B323-4C4F-AC3E-5A2DB176004A}" destId="{84FFB610-586C-453F-A85F-BC43642E9419}" srcOrd="0" destOrd="0" parTransId="{07BCB2A8-300F-4789-BF94-72D23B3F759F}" sibTransId="{2872D436-690D-44F3-AB26-265ABCFB57F6}"/>
    <dgm:cxn modelId="{91666C91-9E36-4D36-93B9-3406690DE362}" type="presOf" srcId="{7FA83F1F-B323-4C4F-AC3E-5A2DB176004A}" destId="{84FBCEF2-5525-48B8-AA40-F1EC624B4983}" srcOrd="0" destOrd="0" presId="urn:microsoft.com/office/officeart/2005/8/layout/default"/>
    <dgm:cxn modelId="{73163693-AC96-47C5-A874-A18034AB8936}" type="presOf" srcId="{4198FE3F-8F57-4BE4-BD51-D1EF82402E80}" destId="{BD190919-A20E-4D43-A8CF-65D9A7112738}" srcOrd="0" destOrd="0" presId="urn:microsoft.com/office/officeart/2005/8/layout/default"/>
    <dgm:cxn modelId="{5A050D9E-920C-4D85-9771-457A990081E4}" srcId="{7FA83F1F-B323-4C4F-AC3E-5A2DB176004A}" destId="{EC7A947B-B9D9-47F2-9721-2D7B2AE42183}" srcOrd="4" destOrd="0" parTransId="{F1EA8F11-961E-4AF7-8147-AD7C47B2360A}" sibTransId="{0AB84A57-C552-4467-9B83-0EFAB089D1C3}"/>
    <dgm:cxn modelId="{C6729EA0-5688-4C64-9F07-40F540369F0C}" type="presOf" srcId="{84FFB610-586C-453F-A85F-BC43642E9419}" destId="{F5E15567-C8D1-4A7F-85FC-307DA95742F5}" srcOrd="0" destOrd="0" presId="urn:microsoft.com/office/officeart/2005/8/layout/default"/>
    <dgm:cxn modelId="{0CDA35A8-34DD-41D1-BBA6-6B0302BEDBAA}" type="presOf" srcId="{7CE8CAE7-DEB3-4590-9B0C-F6438D36131F}" destId="{325224CB-66AD-4D0A-80E2-B2737D9AB824}" srcOrd="0" destOrd="0" presId="urn:microsoft.com/office/officeart/2005/8/layout/default"/>
    <dgm:cxn modelId="{156FE9C5-1071-41B1-A9B7-9D8CF713934F}" type="presOf" srcId="{C6FA8A2B-E4BB-4D29-8787-AFDF22635E9A}" destId="{1CC8DD33-9598-40B4-AE36-BF75811B8EC3}" srcOrd="0" destOrd="0" presId="urn:microsoft.com/office/officeart/2005/8/layout/default"/>
    <dgm:cxn modelId="{8FB4B3C6-6B4B-4096-8B30-DAE3795F9941}" type="presOf" srcId="{EC7A947B-B9D9-47F2-9721-2D7B2AE42183}" destId="{89DA7B86-EB0B-4D54-B1A1-064D3FC9220E}" srcOrd="0" destOrd="0" presId="urn:microsoft.com/office/officeart/2005/8/layout/default"/>
    <dgm:cxn modelId="{AA2D1DDB-FD14-4480-8E4E-68101B20F792}" srcId="{7FA83F1F-B323-4C4F-AC3E-5A2DB176004A}" destId="{C6FA8A2B-E4BB-4D29-8787-AFDF22635E9A}" srcOrd="2" destOrd="0" parTransId="{53ED73D3-D9B1-4274-8490-EC4B7AC8728D}" sibTransId="{EA0B1E4C-DB00-4818-9346-861EDB289F09}"/>
    <dgm:cxn modelId="{37710CF1-B7DE-4DA9-B4C0-DFB293C17266}" srcId="{7FA83F1F-B323-4C4F-AC3E-5A2DB176004A}" destId="{7CE8CAE7-DEB3-4590-9B0C-F6438D36131F}" srcOrd="1" destOrd="0" parTransId="{E549020F-CDE2-4393-ADDF-38E265C3DD2A}" sibTransId="{3471567D-ED56-47AA-B20A-0E9F8A3FD763}"/>
    <dgm:cxn modelId="{B75A6F39-3A4E-442B-A54D-43007CA9A2F0}" type="presParOf" srcId="{84FBCEF2-5525-48B8-AA40-F1EC624B4983}" destId="{F5E15567-C8D1-4A7F-85FC-307DA95742F5}" srcOrd="0" destOrd="0" presId="urn:microsoft.com/office/officeart/2005/8/layout/default"/>
    <dgm:cxn modelId="{CBA81C39-B15F-4E5E-8599-B708C4D05E0E}" type="presParOf" srcId="{84FBCEF2-5525-48B8-AA40-F1EC624B4983}" destId="{90C12172-B449-4CA1-8E26-7A915983EEBE}" srcOrd="1" destOrd="0" presId="urn:microsoft.com/office/officeart/2005/8/layout/default"/>
    <dgm:cxn modelId="{E673044B-1C14-4562-B264-75459E119731}" type="presParOf" srcId="{84FBCEF2-5525-48B8-AA40-F1EC624B4983}" destId="{325224CB-66AD-4D0A-80E2-B2737D9AB824}" srcOrd="2" destOrd="0" presId="urn:microsoft.com/office/officeart/2005/8/layout/default"/>
    <dgm:cxn modelId="{1FFDB621-AE38-4F55-8888-47745CCBA617}" type="presParOf" srcId="{84FBCEF2-5525-48B8-AA40-F1EC624B4983}" destId="{C45E40B9-CD8B-45E4-8D3B-2008E8C56B34}" srcOrd="3" destOrd="0" presId="urn:microsoft.com/office/officeart/2005/8/layout/default"/>
    <dgm:cxn modelId="{A7B38BA7-B11E-4A8C-9A8E-6C73344E385A}" type="presParOf" srcId="{84FBCEF2-5525-48B8-AA40-F1EC624B4983}" destId="{1CC8DD33-9598-40B4-AE36-BF75811B8EC3}" srcOrd="4" destOrd="0" presId="urn:microsoft.com/office/officeart/2005/8/layout/default"/>
    <dgm:cxn modelId="{F56161C5-9503-4083-9C51-83AA305A08CF}" type="presParOf" srcId="{84FBCEF2-5525-48B8-AA40-F1EC624B4983}" destId="{ECD7EAD2-8E36-47AE-AD8C-C68A3255FEB1}" srcOrd="5" destOrd="0" presId="urn:microsoft.com/office/officeart/2005/8/layout/default"/>
    <dgm:cxn modelId="{15E2E8AB-14C2-401C-939B-2AFAE150F461}" type="presParOf" srcId="{84FBCEF2-5525-48B8-AA40-F1EC624B4983}" destId="{278E3C11-9517-4560-90F8-7E306ABEF6C4}" srcOrd="6" destOrd="0" presId="urn:microsoft.com/office/officeart/2005/8/layout/default"/>
    <dgm:cxn modelId="{70BF3FE7-3756-467D-824A-C7E09E4CA2D9}" type="presParOf" srcId="{84FBCEF2-5525-48B8-AA40-F1EC624B4983}" destId="{4AFACDA2-1CED-4F82-AC98-BEC4FD637E04}" srcOrd="7" destOrd="0" presId="urn:microsoft.com/office/officeart/2005/8/layout/default"/>
    <dgm:cxn modelId="{35E60EF5-E223-4211-9BEB-B654D2F6530F}" type="presParOf" srcId="{84FBCEF2-5525-48B8-AA40-F1EC624B4983}" destId="{89DA7B86-EB0B-4D54-B1A1-064D3FC9220E}" srcOrd="8" destOrd="0" presId="urn:microsoft.com/office/officeart/2005/8/layout/default"/>
    <dgm:cxn modelId="{B68968A9-2100-495D-B22D-49B7887352BD}" type="presParOf" srcId="{84FBCEF2-5525-48B8-AA40-F1EC624B4983}" destId="{F6FC9EEC-2079-4786-91E0-D3FB41CFECB6}" srcOrd="9" destOrd="0" presId="urn:microsoft.com/office/officeart/2005/8/layout/default"/>
    <dgm:cxn modelId="{61FA4416-9BA6-4D54-96A6-F9912997D299}" type="presParOf" srcId="{84FBCEF2-5525-48B8-AA40-F1EC624B4983}" destId="{BD190919-A20E-4D43-A8CF-65D9A711273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18A32-D2DB-41A9-A4E7-ACC2C734838A}">
      <dsp:nvSpPr>
        <dsp:cNvPr id="0" name=""/>
        <dsp:cNvSpPr/>
      </dsp:nvSpPr>
      <dsp:spPr>
        <a:xfrm>
          <a:off x="2235698" y="160105"/>
          <a:ext cx="3023762" cy="639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Application</a:t>
          </a:r>
        </a:p>
      </dsp:txBody>
      <dsp:txXfrm>
        <a:off x="2235698" y="160105"/>
        <a:ext cx="3023762" cy="639761"/>
      </dsp:txXfrm>
    </dsp:sp>
    <dsp:sp modelId="{DFD688D1-CEAE-4C43-930F-6B29EEE147C1}">
      <dsp:nvSpPr>
        <dsp:cNvPr id="0" name=""/>
        <dsp:cNvSpPr/>
      </dsp:nvSpPr>
      <dsp:spPr>
        <a:xfrm>
          <a:off x="2235698" y="872047"/>
          <a:ext cx="3023762" cy="601535"/>
        </a:xfrm>
        <a:prstGeom prst="rect">
          <a:avLst/>
        </a:prstGeom>
        <a:solidFill>
          <a:schemeClr val="accent2">
            <a:hueOff val="2010883"/>
            <a:satOff val="-10005"/>
            <a:lumOff val="-6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Presentation</a:t>
          </a:r>
        </a:p>
      </dsp:txBody>
      <dsp:txXfrm>
        <a:off x="2235698" y="872047"/>
        <a:ext cx="3023762" cy="601535"/>
      </dsp:txXfrm>
    </dsp:sp>
    <dsp:sp modelId="{80E829EA-A5FB-43F5-A634-D5D255559654}">
      <dsp:nvSpPr>
        <dsp:cNvPr id="0" name=""/>
        <dsp:cNvSpPr/>
      </dsp:nvSpPr>
      <dsp:spPr>
        <a:xfrm>
          <a:off x="2235698" y="1538100"/>
          <a:ext cx="3023762" cy="554908"/>
        </a:xfrm>
        <a:prstGeom prst="rect">
          <a:avLst/>
        </a:prstGeom>
        <a:solidFill>
          <a:schemeClr val="accent2">
            <a:hueOff val="4021767"/>
            <a:satOff val="-20011"/>
            <a:lumOff val="-1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Session</a:t>
          </a:r>
        </a:p>
      </dsp:txBody>
      <dsp:txXfrm>
        <a:off x="2235698" y="1538100"/>
        <a:ext cx="3023762" cy="554908"/>
      </dsp:txXfrm>
    </dsp:sp>
    <dsp:sp modelId="{B8BED22A-A84C-4995-8038-CDAE244B5F0B}">
      <dsp:nvSpPr>
        <dsp:cNvPr id="0" name=""/>
        <dsp:cNvSpPr/>
      </dsp:nvSpPr>
      <dsp:spPr>
        <a:xfrm>
          <a:off x="2235698" y="2146530"/>
          <a:ext cx="3023762" cy="556178"/>
        </a:xfrm>
        <a:prstGeom prst="rect">
          <a:avLst/>
        </a:prstGeom>
        <a:solidFill>
          <a:schemeClr val="accent2">
            <a:hueOff val="6032650"/>
            <a:satOff val="-30016"/>
            <a:lumOff val="-20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Transport</a:t>
          </a:r>
        </a:p>
      </dsp:txBody>
      <dsp:txXfrm>
        <a:off x="2235698" y="2146530"/>
        <a:ext cx="3023762" cy="556178"/>
      </dsp:txXfrm>
    </dsp:sp>
    <dsp:sp modelId="{C75EF2AC-C9DB-4A40-9464-FEBD11E78148}">
      <dsp:nvSpPr>
        <dsp:cNvPr id="0" name=""/>
        <dsp:cNvSpPr/>
      </dsp:nvSpPr>
      <dsp:spPr>
        <a:xfrm>
          <a:off x="2235698" y="2783346"/>
          <a:ext cx="3023762" cy="558138"/>
        </a:xfrm>
        <a:prstGeom prst="rect">
          <a:avLst/>
        </a:prstGeom>
        <a:solidFill>
          <a:schemeClr val="accent2">
            <a:hueOff val="8043534"/>
            <a:satOff val="-40021"/>
            <a:lumOff val="-2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Network</a:t>
          </a:r>
        </a:p>
      </dsp:txBody>
      <dsp:txXfrm>
        <a:off x="2235698" y="2783346"/>
        <a:ext cx="3023762" cy="558138"/>
      </dsp:txXfrm>
    </dsp:sp>
    <dsp:sp modelId="{A63C1BAE-866F-4FBB-8D3C-9077078C94C9}">
      <dsp:nvSpPr>
        <dsp:cNvPr id="0" name=""/>
        <dsp:cNvSpPr/>
      </dsp:nvSpPr>
      <dsp:spPr>
        <a:xfrm>
          <a:off x="2235698" y="3404602"/>
          <a:ext cx="3023762" cy="685027"/>
        </a:xfrm>
        <a:prstGeom prst="rect">
          <a:avLst/>
        </a:prstGeom>
        <a:solidFill>
          <a:schemeClr val="accent2">
            <a:hueOff val="10054417"/>
            <a:satOff val="-50027"/>
            <a:lumOff val="-338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Data link</a:t>
          </a:r>
        </a:p>
      </dsp:txBody>
      <dsp:txXfrm>
        <a:off x="2235698" y="3404602"/>
        <a:ext cx="3023762" cy="685027"/>
      </dsp:txXfrm>
    </dsp:sp>
    <dsp:sp modelId="{E61AD6B5-A184-4B92-B923-D73B097469AA}">
      <dsp:nvSpPr>
        <dsp:cNvPr id="0" name=""/>
        <dsp:cNvSpPr/>
      </dsp:nvSpPr>
      <dsp:spPr>
        <a:xfrm>
          <a:off x="2235698" y="4137611"/>
          <a:ext cx="3023762" cy="677062"/>
        </a:xfrm>
        <a:prstGeom prst="rect">
          <a:avLst/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Physical</a:t>
          </a:r>
        </a:p>
      </dsp:txBody>
      <dsp:txXfrm>
        <a:off x="2235698" y="4137611"/>
        <a:ext cx="3023762" cy="677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15567-C8D1-4A7F-85FC-307DA95742F5}">
      <dsp:nvSpPr>
        <dsp:cNvPr id="0" name=""/>
        <dsp:cNvSpPr/>
      </dsp:nvSpPr>
      <dsp:spPr>
        <a:xfrm>
          <a:off x="69661" y="859068"/>
          <a:ext cx="5270854" cy="1141509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Other Layers</a:t>
          </a:r>
        </a:p>
      </dsp:txBody>
      <dsp:txXfrm>
        <a:off x="69661" y="859068"/>
        <a:ext cx="5270854" cy="1141509"/>
      </dsp:txXfrm>
    </dsp:sp>
    <dsp:sp modelId="{325224CB-66AD-4D0A-80E2-B2737D9AB824}">
      <dsp:nvSpPr>
        <dsp:cNvPr id="0" name=""/>
        <dsp:cNvSpPr/>
      </dsp:nvSpPr>
      <dsp:spPr>
        <a:xfrm>
          <a:off x="5729611" y="805685"/>
          <a:ext cx="5270854" cy="1161243"/>
        </a:xfrm>
        <a:prstGeom prst="rect">
          <a:avLst/>
        </a:prstGeom>
        <a:solidFill>
          <a:schemeClr val="accent5">
            <a:shade val="80000"/>
            <a:hueOff val="6106"/>
            <a:satOff val="-18756"/>
            <a:lumOff val="9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Other Layers</a:t>
          </a:r>
        </a:p>
      </dsp:txBody>
      <dsp:txXfrm>
        <a:off x="5729611" y="805685"/>
        <a:ext cx="5270854" cy="1161243"/>
      </dsp:txXfrm>
    </dsp:sp>
    <dsp:sp modelId="{1CC8DD33-9598-40B4-AE36-BF75811B8EC3}">
      <dsp:nvSpPr>
        <dsp:cNvPr id="0" name=""/>
        <dsp:cNvSpPr/>
      </dsp:nvSpPr>
      <dsp:spPr>
        <a:xfrm>
          <a:off x="78358" y="2070205"/>
          <a:ext cx="5270854" cy="857357"/>
        </a:xfrm>
        <a:prstGeom prst="rect">
          <a:avLst/>
        </a:prstGeom>
        <a:solidFill>
          <a:schemeClr val="accent5">
            <a:shade val="80000"/>
            <a:hueOff val="12212"/>
            <a:satOff val="-37512"/>
            <a:lumOff val="19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Network Layers</a:t>
          </a:r>
        </a:p>
      </dsp:txBody>
      <dsp:txXfrm>
        <a:off x="78358" y="2070205"/>
        <a:ext cx="5270854" cy="857357"/>
      </dsp:txXfrm>
    </dsp:sp>
    <dsp:sp modelId="{278E3C11-9517-4560-90F8-7E306ABEF6C4}">
      <dsp:nvSpPr>
        <dsp:cNvPr id="0" name=""/>
        <dsp:cNvSpPr/>
      </dsp:nvSpPr>
      <dsp:spPr>
        <a:xfrm>
          <a:off x="5783900" y="2035402"/>
          <a:ext cx="5270854" cy="801728"/>
        </a:xfrm>
        <a:prstGeom prst="rect">
          <a:avLst/>
        </a:prstGeom>
        <a:solidFill>
          <a:schemeClr val="accent5">
            <a:shade val="80000"/>
            <a:hueOff val="18318"/>
            <a:satOff val="-56268"/>
            <a:lumOff val="295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Network Layers</a:t>
          </a:r>
        </a:p>
      </dsp:txBody>
      <dsp:txXfrm>
        <a:off x="5783900" y="2035402"/>
        <a:ext cx="5270854" cy="801728"/>
      </dsp:txXfrm>
    </dsp:sp>
    <dsp:sp modelId="{89DA7B86-EB0B-4D54-B1A1-064D3FC9220E}">
      <dsp:nvSpPr>
        <dsp:cNvPr id="0" name=""/>
        <dsp:cNvSpPr/>
      </dsp:nvSpPr>
      <dsp:spPr>
        <a:xfrm>
          <a:off x="69661" y="3018632"/>
          <a:ext cx="5270854" cy="1200616"/>
        </a:xfrm>
        <a:prstGeom prst="rect">
          <a:avLst/>
        </a:prstGeom>
        <a:solidFill>
          <a:schemeClr val="accent5">
            <a:shade val="80000"/>
            <a:hueOff val="24424"/>
            <a:satOff val="-75024"/>
            <a:lumOff val="39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Data Link Layers</a:t>
          </a:r>
        </a:p>
      </dsp:txBody>
      <dsp:txXfrm>
        <a:off x="69661" y="3018632"/>
        <a:ext cx="5270854" cy="1200616"/>
      </dsp:txXfrm>
    </dsp:sp>
    <dsp:sp modelId="{BD190919-A20E-4D43-A8CF-65D9A7112738}">
      <dsp:nvSpPr>
        <dsp:cNvPr id="0" name=""/>
        <dsp:cNvSpPr/>
      </dsp:nvSpPr>
      <dsp:spPr>
        <a:xfrm>
          <a:off x="121895" y="4373642"/>
          <a:ext cx="5270854" cy="789046"/>
        </a:xfrm>
        <a:prstGeom prst="rect">
          <a:avLst/>
        </a:prstGeom>
        <a:solidFill>
          <a:schemeClr val="accent5">
            <a:shade val="80000"/>
            <a:hueOff val="30530"/>
            <a:satOff val="-93780"/>
            <a:lumOff val="492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Physical Layer</a:t>
          </a:r>
        </a:p>
      </dsp:txBody>
      <dsp:txXfrm>
        <a:off x="121895" y="4373642"/>
        <a:ext cx="5270854" cy="789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312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IEEe</a:t>
            </a:r>
            <a:r>
              <a:rPr lang="en-US" sz="5400" dirty="0"/>
              <a:t> 802.15.4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204781"/>
            <a:ext cx="5283316" cy="1108933"/>
          </a:xfrm>
        </p:spPr>
        <p:txBody>
          <a:bodyPr/>
          <a:lstStyle/>
          <a:p>
            <a:r>
              <a:rPr lang="en-US" sz="2000" dirty="0"/>
              <a:t>SEBIN JAMES</a:t>
            </a:r>
            <a:br>
              <a:rPr lang="en-US" sz="2000" dirty="0"/>
            </a:br>
            <a:r>
              <a:rPr lang="en-US" sz="2000" dirty="0"/>
              <a:t>20-PDS-013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44BA11-72B3-4DB3-AE5B-E458E8AD384F}"/>
              </a:ext>
            </a:extLst>
          </p:cNvPr>
          <p:cNvSpPr/>
          <p:nvPr/>
        </p:nvSpPr>
        <p:spPr>
          <a:xfrm>
            <a:off x="4214949" y="3361509"/>
            <a:ext cx="3735977" cy="13062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26448-21F8-43E5-8E67-739DBBD4E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FD94-D51E-43E5-ADDA-0A5A1F98E146}"/>
              </a:ext>
            </a:extLst>
          </p:cNvPr>
          <p:cNvSpPr txBox="1"/>
          <p:nvPr/>
        </p:nvSpPr>
        <p:spPr>
          <a:xfrm>
            <a:off x="1358537" y="1175657"/>
            <a:ext cx="107351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Logical Link Control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LLC deals with flow control and error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Its also called as Protocol Data Unit(PDU)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Contains 4 fields:  Destination Service Access Point (DSAP) , Source Service Access Point(SSAP) , Control Field And Information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E0257-1AEB-4CFC-A640-FCEDD5575DAF}"/>
              </a:ext>
            </a:extLst>
          </p:cNvPr>
          <p:cNvSpPr/>
          <p:nvPr/>
        </p:nvSpPr>
        <p:spPr>
          <a:xfrm>
            <a:off x="2960915" y="4160173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74F4D-4E23-40A0-9074-5AABAF46C42D}"/>
              </a:ext>
            </a:extLst>
          </p:cNvPr>
          <p:cNvSpPr/>
          <p:nvPr/>
        </p:nvSpPr>
        <p:spPr>
          <a:xfrm>
            <a:off x="3671587" y="4160173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D2E08-8885-454E-84A9-E054AAA3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67" y="4145341"/>
            <a:ext cx="627942" cy="310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6532D-EB66-446E-933E-91519273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07" y="4152756"/>
            <a:ext cx="627942" cy="310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CDBA7-6B41-453B-9A39-F21CF5B5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47" y="4145340"/>
            <a:ext cx="627942" cy="310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CE40F5-2BAF-4B98-8396-27B7E9B4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87" y="4145339"/>
            <a:ext cx="627942" cy="310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6D05D-BE56-46CB-9542-9FCE05F0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27" y="4145338"/>
            <a:ext cx="627942" cy="310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0320F-9723-4E2C-9231-F9D70775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9" y="4145337"/>
            <a:ext cx="627942" cy="3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6C754-742B-47BC-A2F9-12B46EF396CA}"/>
              </a:ext>
            </a:extLst>
          </p:cNvPr>
          <p:cNvSpPr txBox="1"/>
          <p:nvPr/>
        </p:nvSpPr>
        <p:spPr>
          <a:xfrm>
            <a:off x="9178833" y="4123551"/>
            <a:ext cx="109728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DSAP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BDDB7C5-C6C1-428B-BAF0-6B8CE3EC2DAE}"/>
              </a:ext>
            </a:extLst>
          </p:cNvPr>
          <p:cNvSpPr/>
          <p:nvPr/>
        </p:nvSpPr>
        <p:spPr>
          <a:xfrm rot="5400000">
            <a:off x="5916833" y="1849366"/>
            <a:ext cx="358333" cy="4263282"/>
          </a:xfrm>
          <a:prstGeom prst="leftBrace">
            <a:avLst>
              <a:gd name="adj1" fmla="val 6088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00EAC-A996-4384-9623-50B6E17BB1B5}"/>
              </a:ext>
            </a:extLst>
          </p:cNvPr>
          <p:cNvSpPr txBox="1"/>
          <p:nvPr/>
        </p:nvSpPr>
        <p:spPr>
          <a:xfrm>
            <a:off x="5098407" y="3384256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Actual 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45F5CC-7B96-4311-BFA6-3044536714F5}"/>
              </a:ext>
            </a:extLst>
          </p:cNvPr>
          <p:cNvCxnSpPr/>
          <p:nvPr/>
        </p:nvCxnSpPr>
        <p:spPr>
          <a:xfrm flipH="1" flipV="1">
            <a:off x="2281084" y="3981007"/>
            <a:ext cx="679831" cy="171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469E5-2378-421B-A8C6-6D7E8871139A}"/>
              </a:ext>
            </a:extLst>
          </p:cNvPr>
          <p:cNvCxnSpPr/>
          <p:nvPr/>
        </p:nvCxnSpPr>
        <p:spPr>
          <a:xfrm flipH="1">
            <a:off x="2331210" y="4463679"/>
            <a:ext cx="638133" cy="101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16A295F-BD94-4B37-B651-2A9AB227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994" y="5836112"/>
            <a:ext cx="627942" cy="29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0DA023-5F91-44C5-AABF-80391239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13" y="5830474"/>
            <a:ext cx="627942" cy="3109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A19140-D5C4-45AC-906A-FD22FDA77AA9}"/>
              </a:ext>
            </a:extLst>
          </p:cNvPr>
          <p:cNvSpPr/>
          <p:nvPr/>
        </p:nvSpPr>
        <p:spPr>
          <a:xfrm>
            <a:off x="8102399" y="5828768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09518B-F69A-4E98-BA56-83DA40B094AC}"/>
              </a:ext>
            </a:extLst>
          </p:cNvPr>
          <p:cNvSpPr/>
          <p:nvPr/>
        </p:nvSpPr>
        <p:spPr>
          <a:xfrm>
            <a:off x="7391727" y="5838576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0DD4E4-5A92-431F-BD3A-93A613DE3128}"/>
              </a:ext>
            </a:extLst>
          </p:cNvPr>
          <p:cNvSpPr/>
          <p:nvPr/>
        </p:nvSpPr>
        <p:spPr>
          <a:xfrm>
            <a:off x="6651600" y="5836112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D6F49-6FE1-4E36-A158-B5B45290D8B7}"/>
              </a:ext>
            </a:extLst>
          </p:cNvPr>
          <p:cNvSpPr/>
          <p:nvPr/>
        </p:nvSpPr>
        <p:spPr>
          <a:xfrm>
            <a:off x="5882177" y="5838577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A08959-CC16-4F26-9838-32FD82C8A556}"/>
              </a:ext>
            </a:extLst>
          </p:cNvPr>
          <p:cNvSpPr/>
          <p:nvPr/>
        </p:nvSpPr>
        <p:spPr>
          <a:xfrm>
            <a:off x="5181137" y="5833653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58CC1A-56B3-4737-9270-2D602161E3D2}"/>
              </a:ext>
            </a:extLst>
          </p:cNvPr>
          <p:cNvSpPr/>
          <p:nvPr/>
        </p:nvSpPr>
        <p:spPr>
          <a:xfrm>
            <a:off x="4462911" y="5836112"/>
            <a:ext cx="618310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4B6E55-EE0C-4D8B-B4C4-3D984938480B}"/>
              </a:ext>
            </a:extLst>
          </p:cNvPr>
          <p:cNvSpPr txBox="1"/>
          <p:nvPr/>
        </p:nvSpPr>
        <p:spPr>
          <a:xfrm>
            <a:off x="9301316" y="5683045"/>
            <a:ext cx="1011673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SSAP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51C4FF18-7DB9-4547-9385-8EFCAEE900DE}"/>
              </a:ext>
            </a:extLst>
          </p:cNvPr>
          <p:cNvSpPr/>
          <p:nvPr/>
        </p:nvSpPr>
        <p:spPr>
          <a:xfrm rot="5400000">
            <a:off x="6031904" y="3250634"/>
            <a:ext cx="436238" cy="4828357"/>
          </a:xfrm>
          <a:prstGeom prst="leftBrace">
            <a:avLst>
              <a:gd name="adj1" fmla="val 17144"/>
              <a:gd name="adj2" fmla="val 4625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63CEB-BA55-4CC1-9C2A-20509357BD74}"/>
              </a:ext>
            </a:extLst>
          </p:cNvPr>
          <p:cNvSpPr txBox="1"/>
          <p:nvPr/>
        </p:nvSpPr>
        <p:spPr>
          <a:xfrm>
            <a:off x="5557070" y="5010291"/>
            <a:ext cx="18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Actual Address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9F1E10-DD1A-44F5-98E2-2FA664F76533}"/>
              </a:ext>
            </a:extLst>
          </p:cNvPr>
          <p:cNvCxnSpPr/>
          <p:nvPr/>
        </p:nvCxnSpPr>
        <p:spPr>
          <a:xfrm flipH="1" flipV="1">
            <a:off x="2331210" y="5683045"/>
            <a:ext cx="698784" cy="153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FF44FD-C0BD-4DE5-B274-A608CDC0803F}"/>
              </a:ext>
            </a:extLst>
          </p:cNvPr>
          <p:cNvCxnSpPr/>
          <p:nvPr/>
        </p:nvCxnSpPr>
        <p:spPr>
          <a:xfrm flipH="1">
            <a:off x="2331210" y="6141397"/>
            <a:ext cx="698784" cy="229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5E342C-C6F6-421C-93A6-244E5616EFC5}"/>
              </a:ext>
            </a:extLst>
          </p:cNvPr>
          <p:cNvSpPr/>
          <p:nvPr/>
        </p:nvSpPr>
        <p:spPr>
          <a:xfrm>
            <a:off x="632942" y="5525729"/>
            <a:ext cx="1628939" cy="942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 = Command</a:t>
            </a:r>
          </a:p>
          <a:p>
            <a:pPr algn="ctr"/>
            <a:r>
              <a:rPr lang="en-IN" dirty="0"/>
              <a:t>1= Response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F89DF8-9D19-46B8-940E-0AC2AF702C18}"/>
              </a:ext>
            </a:extLst>
          </p:cNvPr>
          <p:cNvSpPr/>
          <p:nvPr/>
        </p:nvSpPr>
        <p:spPr>
          <a:xfrm>
            <a:off x="632942" y="3699425"/>
            <a:ext cx="1648142" cy="1039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 = Individual</a:t>
            </a:r>
          </a:p>
          <a:p>
            <a:pPr algn="ctr"/>
            <a:r>
              <a:rPr lang="en-IN" dirty="0"/>
              <a:t>1 = Group</a:t>
            </a:r>
          </a:p>
        </p:txBody>
      </p:sp>
    </p:spTree>
    <p:extLst>
      <p:ext uri="{BB962C8B-B14F-4D97-AF65-F5344CB8AC3E}">
        <p14:creationId xmlns:p14="http://schemas.microsoft.com/office/powerpoint/2010/main" val="264933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4FC2B-E84E-4A2B-BFC9-594DB2669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69707-4623-4931-BAB8-B4B2D410391D}"/>
              </a:ext>
            </a:extLst>
          </p:cNvPr>
          <p:cNvSpPr txBox="1"/>
          <p:nvPr/>
        </p:nvSpPr>
        <p:spPr>
          <a:xfrm>
            <a:off x="1258529" y="819073"/>
            <a:ext cx="96946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Medium Access Control Layer (MAC)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Mainly used for allocating channels to host for the data transmission and take sit back when transmission is complete</a:t>
            </a:r>
          </a:p>
          <a:p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There are different allocation and deallocation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Ethernet uses CSMA/CD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Token </a:t>
            </a:r>
            <a:r>
              <a:rPr lang="en-IN" sz="2800" dirty="0" err="1"/>
              <a:t>bus,Token</a:t>
            </a:r>
            <a:r>
              <a:rPr lang="en-IN" sz="2800" dirty="0"/>
              <a:t> ring LANs uses Token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AA3ADF64-41F6-41C9-8276-34A4C13F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2747" y="4054577"/>
            <a:ext cx="1187245" cy="1187245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4ACB1CA6-6E9C-4566-A7DA-1BCF84BD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587" y="4178302"/>
            <a:ext cx="1187245" cy="1187245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5A378C6D-404D-4900-A8A6-8600DA26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4427" y="4178302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0377DCBC-A059-4EA9-BD10-938C84CB1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024" y="5758015"/>
            <a:ext cx="1187245" cy="1187245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969F9324-9945-418E-BF4D-0AD7845F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382" y="5770712"/>
            <a:ext cx="1187245" cy="11872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E93008-0402-406C-85A1-E7737E4FF25A}"/>
              </a:ext>
            </a:extLst>
          </p:cNvPr>
          <p:cNvSpPr/>
          <p:nvPr/>
        </p:nvSpPr>
        <p:spPr>
          <a:xfrm>
            <a:off x="2979174" y="5427406"/>
            <a:ext cx="5073445" cy="1450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CB83E-CDF1-4E09-A74A-0D356C46B469}"/>
              </a:ext>
            </a:extLst>
          </p:cNvPr>
          <p:cNvSpPr/>
          <p:nvPr/>
        </p:nvSpPr>
        <p:spPr>
          <a:xfrm>
            <a:off x="5289759" y="5092703"/>
            <a:ext cx="68822" cy="377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48EA9-7AD6-4178-977B-715BEC1E9BBB}"/>
              </a:ext>
            </a:extLst>
          </p:cNvPr>
          <p:cNvSpPr/>
          <p:nvPr/>
        </p:nvSpPr>
        <p:spPr>
          <a:xfrm>
            <a:off x="7231627" y="4833783"/>
            <a:ext cx="45719" cy="5936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9E0D27-B138-44D4-A481-A0332B9C07D6}"/>
              </a:ext>
            </a:extLst>
          </p:cNvPr>
          <p:cNvSpPr/>
          <p:nvPr/>
        </p:nvSpPr>
        <p:spPr>
          <a:xfrm>
            <a:off x="4918587" y="5470014"/>
            <a:ext cx="45719" cy="557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43C256-265C-4B31-BB63-FBF30CAD11A3}"/>
              </a:ext>
            </a:extLst>
          </p:cNvPr>
          <p:cNvSpPr/>
          <p:nvPr/>
        </p:nvSpPr>
        <p:spPr>
          <a:xfrm>
            <a:off x="6620552" y="5572431"/>
            <a:ext cx="45719" cy="4547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CA3C0B-DBE4-45D1-A603-FAE29976B301}"/>
              </a:ext>
            </a:extLst>
          </p:cNvPr>
          <p:cNvSpPr/>
          <p:nvPr/>
        </p:nvSpPr>
        <p:spPr>
          <a:xfrm>
            <a:off x="3416713" y="4925961"/>
            <a:ext cx="54074" cy="501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4D4A0E-1DB3-4FA8-B8AE-11DAEBEF43F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848466" y="4925961"/>
            <a:ext cx="1130708" cy="57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103207-D4AB-47E7-9B41-C66D02FB9ADD}"/>
              </a:ext>
            </a:extLst>
          </p:cNvPr>
          <p:cNvSpPr txBox="1"/>
          <p:nvPr/>
        </p:nvSpPr>
        <p:spPr>
          <a:xfrm>
            <a:off x="938983" y="4679436"/>
            <a:ext cx="113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10011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3887-DFC1-4BD6-A20E-679544E7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Architecture of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880F8-F260-4F35-BC78-DC94F14F6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BC626DF-8B5E-4F4C-937C-9152F7210DF5}"/>
              </a:ext>
            </a:extLst>
          </p:cNvPr>
          <p:cNvSpPr/>
          <p:nvPr/>
        </p:nvSpPr>
        <p:spPr>
          <a:xfrm>
            <a:off x="3283131" y="1795099"/>
            <a:ext cx="4598126" cy="1079863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Upper Layers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694B99C-F9FE-4DA5-8E93-1390EC241DC5}"/>
              </a:ext>
            </a:extLst>
          </p:cNvPr>
          <p:cNvSpPr/>
          <p:nvPr/>
        </p:nvSpPr>
        <p:spPr>
          <a:xfrm>
            <a:off x="3283131" y="3040448"/>
            <a:ext cx="3039292" cy="942591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IEEE 802.2 LLC layer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988EC5B3-4FBB-4D5C-B4A8-422905B66E68}"/>
              </a:ext>
            </a:extLst>
          </p:cNvPr>
          <p:cNvSpPr/>
          <p:nvPr/>
        </p:nvSpPr>
        <p:spPr>
          <a:xfrm>
            <a:off x="6392091" y="3040448"/>
            <a:ext cx="1489166" cy="942591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Other LLC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EA644C1-99E6-43EE-9976-F7AA18287640}"/>
              </a:ext>
            </a:extLst>
          </p:cNvPr>
          <p:cNvSpPr/>
          <p:nvPr/>
        </p:nvSpPr>
        <p:spPr>
          <a:xfrm>
            <a:off x="3283131" y="4148525"/>
            <a:ext cx="4598126" cy="942591"/>
          </a:xfrm>
          <a:prstGeom prst="cub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IEEE 802.15.4 MAC 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5578353-0100-473E-A48C-96DBB71E3B8B}"/>
              </a:ext>
            </a:extLst>
          </p:cNvPr>
          <p:cNvSpPr/>
          <p:nvPr/>
        </p:nvSpPr>
        <p:spPr>
          <a:xfrm>
            <a:off x="3283131" y="5256602"/>
            <a:ext cx="2316480" cy="1153562"/>
          </a:xfrm>
          <a:prstGeom prst="cube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IEEE 802.15.4</a:t>
            </a:r>
          </a:p>
          <a:p>
            <a:pPr algn="ctr"/>
            <a:r>
              <a:rPr lang="en-IN" dirty="0"/>
              <a:t>868/915 MHz</a:t>
            </a:r>
          </a:p>
          <a:p>
            <a:pPr algn="ctr"/>
            <a:r>
              <a:rPr lang="en-IN" dirty="0"/>
              <a:t>PHY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4C006FC-F731-4BEB-8793-59D9ADA45489}"/>
              </a:ext>
            </a:extLst>
          </p:cNvPr>
          <p:cNvSpPr/>
          <p:nvPr/>
        </p:nvSpPr>
        <p:spPr>
          <a:xfrm>
            <a:off x="5599611" y="5269257"/>
            <a:ext cx="2255520" cy="1140908"/>
          </a:xfrm>
          <a:prstGeom prst="cube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IEEE 802.15.4</a:t>
            </a:r>
          </a:p>
          <a:p>
            <a:pPr algn="ctr"/>
            <a:r>
              <a:rPr lang="en-IN" dirty="0"/>
              <a:t>2400 MHz</a:t>
            </a:r>
          </a:p>
          <a:p>
            <a:pPr algn="ctr"/>
            <a:r>
              <a:rPr lang="en-IN" dirty="0"/>
              <a:t>PHY</a:t>
            </a:r>
          </a:p>
        </p:txBody>
      </p:sp>
    </p:spTree>
    <p:extLst>
      <p:ext uri="{BB962C8B-B14F-4D97-AF65-F5344CB8AC3E}">
        <p14:creationId xmlns:p14="http://schemas.microsoft.com/office/powerpoint/2010/main" val="75444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1B955-6CB2-4F81-9483-B172213FFD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059B5-A634-4500-AED0-CFD7B2C7E80A}"/>
              </a:ext>
            </a:extLst>
          </p:cNvPr>
          <p:cNvSpPr txBox="1"/>
          <p:nvPr/>
        </p:nvSpPr>
        <p:spPr>
          <a:xfrm>
            <a:off x="888275" y="801189"/>
            <a:ext cx="627292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Features of Physical Layer of IEEE 802.15.4 model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physical layer (PHY) provides the data transmission service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the PHY manages the physical radio transceiver, performs channel selection along with energy and signal management functions. It operates on one of three possible unlicensed frequency bands: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868.0–868.6 MHz: Europe, allows one communication channel (2003, 2006, 2011[5])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902–928 MHz: North America, up to ten channels (2003), extended to thirty (2006)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2400–2483.5 MHz: worldwide use, up to sixteen channels (2003, 2006)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39463-70A6-4EB8-BFD7-CE67BBD1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66" y="539769"/>
            <a:ext cx="4611913" cy="2299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0796B-CE11-42C1-B13B-3BC6B9E5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59" y="2839453"/>
            <a:ext cx="3849195" cy="39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F0A41-1563-4817-8358-5EB9DB7402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8938F-F99E-4C02-9278-29A411D21CF5}"/>
              </a:ext>
            </a:extLst>
          </p:cNvPr>
          <p:cNvSpPr txBox="1"/>
          <p:nvPr/>
        </p:nvSpPr>
        <p:spPr>
          <a:xfrm>
            <a:off x="1140820" y="714103"/>
            <a:ext cx="952717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Features of MAC layer in the IEEE 802.15.4 model</a:t>
            </a:r>
          </a:p>
          <a:p>
            <a:endParaRPr lang="en-IN" sz="28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medium access control (MAC) enables the transmission of MAC frames through the use of the physical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 types of MAC frames : 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Beacon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Acknowledgement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MAC command frame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0736E7A-EC35-43DD-BCC7-09C5E94D5F95}"/>
              </a:ext>
            </a:extLst>
          </p:cNvPr>
          <p:cNvSpPr/>
          <p:nvPr/>
        </p:nvSpPr>
        <p:spPr>
          <a:xfrm>
            <a:off x="3770811" y="3300549"/>
            <a:ext cx="322218" cy="809897"/>
          </a:xfrm>
          <a:prstGeom prst="rightBrace">
            <a:avLst>
              <a:gd name="adj1" fmla="val 29954"/>
              <a:gd name="adj2" fmla="val 532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0C694F3-1CFB-42B3-90EE-86424585CFD7}"/>
              </a:ext>
            </a:extLst>
          </p:cNvPr>
          <p:cNvSpPr/>
          <p:nvPr/>
        </p:nvSpPr>
        <p:spPr>
          <a:xfrm>
            <a:off x="5268686" y="4171406"/>
            <a:ext cx="400594" cy="836023"/>
          </a:xfrm>
          <a:prstGeom prst="rightBrace">
            <a:avLst>
              <a:gd name="adj1" fmla="val 1702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FA3B1-5100-44AF-AF04-A963C4A8976B}"/>
              </a:ext>
            </a:extLst>
          </p:cNvPr>
          <p:cNvSpPr txBox="1"/>
          <p:nvPr/>
        </p:nvSpPr>
        <p:spPr>
          <a:xfrm>
            <a:off x="4153991" y="3501481"/>
            <a:ext cx="80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Contains information which is sent by the upper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97017-7F9E-4030-A9FD-C6606AA51CAD}"/>
              </a:ext>
            </a:extLst>
          </p:cNvPr>
          <p:cNvSpPr txBox="1"/>
          <p:nvPr/>
        </p:nvSpPr>
        <p:spPr>
          <a:xfrm>
            <a:off x="5904407" y="4415881"/>
            <a:ext cx="428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Originate in the MAC and is mainly used for peer to peer communication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AD929-42E6-4551-8ABE-71BAF2F14D5F}"/>
              </a:ext>
            </a:extLst>
          </p:cNvPr>
          <p:cNvSpPr/>
          <p:nvPr/>
        </p:nvSpPr>
        <p:spPr>
          <a:xfrm>
            <a:off x="1790259" y="5885724"/>
            <a:ext cx="8228295" cy="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97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spc="300" dirty="0"/>
              <a:t>Network topologies</a:t>
            </a:r>
            <a:r>
              <a:rPr lang="en-US" sz="4800" spc="300" dirty="0"/>
              <a:t>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86" b="92342" l="9889" r="89972">
                        <a14:foregroundMark x1="49443" y1="92342" x2="49443" y2="92342"/>
                      </a14:backgroundRemoval>
                    </a14:imgEffect>
                  </a14:imgLayer>
                </a14:imgProps>
              </a:ext>
            </a:extLst>
          </a:blip>
          <a:srcRect t="776" b="776"/>
          <a:stretch/>
        </p:blipFill>
        <p:spPr>
          <a:xfrm>
            <a:off x="449534" y="2348219"/>
            <a:ext cx="3241568" cy="244536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5354" l="3240" r="90497">
                        <a14:foregroundMark x1="7343" y1="29091" x2="7343" y2="29091"/>
                        <a14:foregroundMark x1="3240" y1="29293" x2="3240" y2="29293"/>
                        <a14:foregroundMark x1="80562" y1="21010" x2="80562" y2="21010"/>
                        <a14:foregroundMark x1="66955" y1="61616" x2="66955" y2="61616"/>
                        <a14:foregroundMark x1="42549" y1="95354" x2="42549" y2="95354"/>
                        <a14:foregroundMark x1="20302" y1="62424" x2="20302" y2="62424"/>
                        <a14:foregroundMark x1="90497" y1="89495" x2="90497" y2="89495"/>
                        <a14:foregroundMark x1="81210" y1="90707" x2="81210" y2="90707"/>
                        <a14:foregroundMark x1="42981" y1="55152" x2="42981" y2="55152"/>
                        <a14:foregroundMark x1="54428" y1="27273" x2="54428" y2="27273"/>
                        <a14:foregroundMark x1="27646" y1="30101" x2="27646" y2="30101"/>
                        <a14:foregroundMark x1="42981" y1="30101" x2="42981" y2="30101"/>
                        <a14:foregroundMark x1="59611" y1="72121" x2="59611" y2="72121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4031914" y="2758289"/>
            <a:ext cx="1518283" cy="162321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407" y="4705227"/>
            <a:ext cx="3108326" cy="64633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Star Topology</a:t>
            </a:r>
            <a:endParaRPr lang="en-US" spc="300" dirty="0"/>
          </a:p>
          <a:p>
            <a:pPr>
              <a:lnSpc>
                <a:spcPct val="100000"/>
              </a:lnSpc>
              <a:defRPr/>
            </a:pPr>
            <a:endParaRPr lang="en-US" sz="1400" spc="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4701024"/>
            <a:ext cx="3108960" cy="86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Peer to Peer Topology</a:t>
            </a:r>
            <a:endParaRPr lang="en-US" sz="1400" dirty="0"/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662283" y="4665433"/>
            <a:ext cx="3108960" cy="904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Combined Topology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14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0EF88-1EB9-4AEB-8CDD-A60F0F139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36" b="95075" l="8611" r="96282">
                        <a14:foregroundMark x1="8611" y1="81799" x2="8611" y2="81799"/>
                        <a14:foregroundMark x1="36399" y1="30193" x2="36399" y2="30193"/>
                        <a14:foregroundMark x1="37182" y1="30835" x2="37182" y2="30835"/>
                        <a14:foregroundMark x1="37182" y1="30835" x2="37182" y2="30835"/>
                        <a14:foregroundMark x1="31898" y1="24839" x2="31898" y2="24839"/>
                        <a14:foregroundMark x1="92368" y1="25268" x2="92368" y2="25268"/>
                        <a14:foregroundMark x1="36986" y1="95075" x2="36986" y2="95075"/>
                        <a14:foregroundMark x1="96282" y1="24197" x2="96282" y2="24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7305" y="2834349"/>
            <a:ext cx="1776155" cy="1623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425A7-014D-4AF9-8AF5-0A3A40A1AF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63" b="90000" l="3789" r="89831">
                        <a14:foregroundMark x1="17547" y1="21296" x2="17547" y2="21296"/>
                        <a14:foregroundMark x1="25623" y1="30556" x2="34596" y2="35185"/>
                        <a14:foregroundMark x1="5882" y1="43148" x2="5882" y2="43148"/>
                        <a14:foregroundMark x1="4487" y1="71667" x2="4487" y2="71667"/>
                        <a14:foregroundMark x1="6680" y1="75000" x2="6680" y2="75000"/>
                        <a14:foregroundMark x1="54835" y1="8333" x2="54835" y2="8333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630" y1="14630" x2="56630" y2="14630"/>
                        <a14:foregroundMark x1="56132" y1="11667" x2="56132" y2="11667"/>
                        <a14:foregroundMark x1="56132" y1="11667" x2="56132" y2="11667"/>
                        <a14:foregroundMark x1="56132" y1="11667" x2="56132" y2="11667"/>
                        <a14:foregroundMark x1="56132" y1="11667" x2="56132" y2="11667"/>
                        <a14:foregroundMark x1="56132" y1="11667" x2="56132" y2="11667"/>
                        <a14:foregroundMark x1="57129" y1="14074" x2="57129" y2="14074"/>
                        <a14:foregroundMark x1="56830" y1="11481" x2="54038" y2="15926"/>
                        <a14:foregroundMark x1="26820" y1="52222" x2="29611" y2="41852"/>
                        <a14:foregroundMark x1="30309" y1="44259" x2="26820" y2="48333"/>
                        <a14:foregroundMark x1="3988" y1="42593" x2="3988" y2="42593"/>
                        <a14:foregroundMark x1="3789" y1="71667" x2="3789" y2="7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0899" y="2567805"/>
            <a:ext cx="3900911" cy="2100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B4113-EC51-4FF9-BF6F-40BC7418D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035" y="5700270"/>
            <a:ext cx="1682873" cy="6004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D6538C-8350-44BC-8610-47BCCA4400AB}"/>
              </a:ext>
            </a:extLst>
          </p:cNvPr>
          <p:cNvCxnSpPr>
            <a:cxnSpLocks/>
          </p:cNvCxnSpPr>
          <p:nvPr/>
        </p:nvCxnSpPr>
        <p:spPr>
          <a:xfrm flipH="1" flipV="1">
            <a:off x="877394" y="3024519"/>
            <a:ext cx="1119446" cy="54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3D90D4-CAEA-4312-8F7C-D421C18B3CEE}"/>
              </a:ext>
            </a:extLst>
          </p:cNvPr>
          <p:cNvSpPr txBox="1"/>
          <p:nvPr/>
        </p:nvSpPr>
        <p:spPr>
          <a:xfrm>
            <a:off x="135382" y="2347285"/>
            <a:ext cx="153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PAN coordinator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65962F-F939-4128-AE85-7D7B7966FD72}"/>
              </a:ext>
            </a:extLst>
          </p:cNvPr>
          <p:cNvSpPr txBox="1"/>
          <p:nvPr/>
        </p:nvSpPr>
        <p:spPr>
          <a:xfrm>
            <a:off x="3991445" y="2107162"/>
            <a:ext cx="172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Point to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8B0A2-4B35-4FC3-9773-8299C5BBF146}"/>
              </a:ext>
            </a:extLst>
          </p:cNvPr>
          <p:cNvSpPr txBox="1"/>
          <p:nvPr/>
        </p:nvSpPr>
        <p:spPr>
          <a:xfrm>
            <a:off x="5919537" y="2145500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95073-FC25-4DC7-B0D5-5E14F16E628F}"/>
              </a:ext>
            </a:extLst>
          </p:cNvPr>
          <p:cNvSpPr txBox="1"/>
          <p:nvPr/>
        </p:nvSpPr>
        <p:spPr>
          <a:xfrm>
            <a:off x="8838181" y="2099333"/>
            <a:ext cx="237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Clustered Stars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AC710A-3253-49B3-981B-5A10BA464F10}"/>
              </a:ext>
            </a:extLst>
          </p:cNvPr>
          <p:cNvSpPr txBox="1"/>
          <p:nvPr/>
        </p:nvSpPr>
        <p:spPr>
          <a:xfrm>
            <a:off x="449534" y="1318646"/>
            <a:ext cx="1105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create a network, an understanding of simple connection nodes and a basic structure is needed. </a:t>
            </a:r>
          </a:p>
          <a:p>
            <a:r>
              <a:rPr lang="en-US" dirty="0"/>
              <a:t>For LR-WPAN networks those nodes and structure is presented by the possible topologies. 802.15.4 protocol allows for the following network topologies: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2270CD-98CD-4E8C-B3CB-DD8F013F926E}"/>
              </a:ext>
            </a:extLst>
          </p:cNvPr>
          <p:cNvSpPr/>
          <p:nvPr/>
        </p:nvSpPr>
        <p:spPr>
          <a:xfrm>
            <a:off x="1981852" y="6319027"/>
            <a:ext cx="8228295" cy="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0E70-F531-4F82-BED3-F99BE64D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devices in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4AF31-38BC-4E0F-84C3-1DFC0A09E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F032F-391E-4C55-9283-14741F23D613}"/>
              </a:ext>
            </a:extLst>
          </p:cNvPr>
          <p:cNvSpPr txBox="1"/>
          <p:nvPr/>
        </p:nvSpPr>
        <p:spPr>
          <a:xfrm>
            <a:off x="1212783" y="2021305"/>
            <a:ext cx="98562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two device classes that can participate in an 802.15.4 network 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Full Function Device (FFD)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Any topology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 PAN coordinator capable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 Talks to any other device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Implements complete protocol set  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Reduced Function Device (RFD)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Limited to star topology or end-device in a peer-to-peer network.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Cannot become a PAN coordinator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 Very simple implementation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Reduced protocol set</a:t>
            </a:r>
            <a:endParaRPr lang="en-I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6D0C9-6C29-442A-BC23-A76A65DDB3C8}"/>
              </a:ext>
            </a:extLst>
          </p:cNvPr>
          <p:cNvSpPr/>
          <p:nvPr/>
        </p:nvSpPr>
        <p:spPr>
          <a:xfrm>
            <a:off x="2204573" y="6238086"/>
            <a:ext cx="8228295" cy="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63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9BCF-53D3-4687-94F3-6C56653C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68" y="883289"/>
            <a:ext cx="11002962" cy="823913"/>
          </a:xfrm>
        </p:spPr>
        <p:txBody>
          <a:bodyPr/>
          <a:lstStyle/>
          <a:p>
            <a:r>
              <a:rPr lang="en-IN" b="1" dirty="0"/>
              <a:t>Definitions newly introduced in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B82A-48EA-49A6-9F85-2BD9C944B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142C6-37C8-4A03-8472-2B6E99C80D7A}"/>
              </a:ext>
            </a:extLst>
          </p:cNvPr>
          <p:cNvSpPr txBox="1"/>
          <p:nvPr/>
        </p:nvSpPr>
        <p:spPr>
          <a:xfrm>
            <a:off x="1174282" y="2146434"/>
            <a:ext cx="9500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Network Device</a:t>
            </a:r>
            <a:r>
              <a:rPr lang="en-US" sz="2400" dirty="0"/>
              <a:t>: An RFD or FFD implementation containing an IEEE 802.15.4 medium access control and physical interface to the wireless medium.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Coordinator</a:t>
            </a:r>
            <a:r>
              <a:rPr lang="en-US" sz="2400" dirty="0"/>
              <a:t>: An FFD with network device functionality that provides coordination and other services to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PAN Coordinator</a:t>
            </a:r>
            <a:r>
              <a:rPr lang="en-US" sz="2400" dirty="0"/>
              <a:t>: A coordinator that is the principal controller of the PAN. A network has exactly one PAN coordinator.</a:t>
            </a: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2DE44-5C54-4935-9966-3787A4BFF514}"/>
              </a:ext>
            </a:extLst>
          </p:cNvPr>
          <p:cNvSpPr/>
          <p:nvPr/>
        </p:nvSpPr>
        <p:spPr>
          <a:xfrm>
            <a:off x="1621099" y="5914130"/>
            <a:ext cx="8228295" cy="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37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03DF-F8F5-4C1C-B888-EBEFBF15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Features of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9C0C9-5AC6-4A01-BBF7-5079C15A6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23463-8B2E-421E-BE60-01A1B942D99B}"/>
              </a:ext>
            </a:extLst>
          </p:cNvPr>
          <p:cNvSpPr txBox="1"/>
          <p:nvPr/>
        </p:nvSpPr>
        <p:spPr>
          <a:xfrm>
            <a:off x="1537714" y="1521625"/>
            <a:ext cx="93878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rates of 250 kbps, 40 kbps, and 20 kbps.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addressing modes; 16-bit short and 64-bit IEEE addressing.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for critical latency devices, such as joysticks.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CSMA-CA channel access.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Automatic network establishment by the coordinator.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Fully </a:t>
            </a:r>
            <a:r>
              <a:rPr lang="en-US" sz="2000" dirty="0" err="1"/>
              <a:t>handshaked</a:t>
            </a:r>
            <a:r>
              <a:rPr lang="en-US" sz="2000" dirty="0"/>
              <a:t> protocol for transfer reliability.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management to ensure low power consumption.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16 channels in the 2.4GHz ISM band, 10 channels in the 915MHz I and one channel in the 868MHz band.</a:t>
            </a:r>
            <a:endParaRPr lang="en-I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6FD3D-B0B6-4436-AA51-A2862B0945DD}"/>
              </a:ext>
            </a:extLst>
          </p:cNvPr>
          <p:cNvSpPr/>
          <p:nvPr/>
        </p:nvSpPr>
        <p:spPr>
          <a:xfrm>
            <a:off x="2117487" y="6612555"/>
            <a:ext cx="8228295" cy="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56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Applications of </a:t>
            </a:r>
            <a:r>
              <a:rPr lang="en-US" b="1" dirty="0" err="1"/>
              <a:t>ieee</a:t>
            </a:r>
            <a:r>
              <a:rPr lang="en-US" b="1" dirty="0"/>
              <a:t> 802.15.4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4378135"/>
            <a:ext cx="4472539" cy="299744"/>
          </a:xfrm>
        </p:spPr>
        <p:txBody>
          <a:bodyPr/>
          <a:lstStyle/>
          <a:p>
            <a:endParaRPr lang="en-US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F1BCAEF-60F8-49F4-8E79-916E328935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394" r="20394" b="9809"/>
          <a:stretch/>
        </p:blipFill>
        <p:spPr>
          <a:xfrm>
            <a:off x="88559" y="-123653"/>
            <a:ext cx="6248741" cy="69816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821920-8C22-46C9-A381-320BDFAD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9E012-316D-4D87-9D6F-F71E87ED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C7D35-0BA3-4B8F-BA5D-072655E97A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What is IEEE 802.15.4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History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Network Topologies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Device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Advantages and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82142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0BF89-FA6D-416F-9C89-0DC881395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D2CAE-B676-4ABA-AFE4-CB1D906E3E88}"/>
              </a:ext>
            </a:extLst>
          </p:cNvPr>
          <p:cNvSpPr txBox="1"/>
          <p:nvPr/>
        </p:nvSpPr>
        <p:spPr>
          <a:xfrm>
            <a:off x="1650274" y="1323703"/>
            <a:ext cx="8891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1" dirty="0"/>
              <a:t>Motion Sensors that Control Lights or alarms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288AC-6F2E-4718-B9F9-8FBCACECB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300" y1="58900" x2="61300" y2="58900"/>
                        <a14:foregroundMark x1="50900" y1="48400" x2="50900" y2="48400"/>
                        <a14:foregroundMark x1="50900" y1="48400" x2="50900" y2="48400"/>
                        <a14:foregroundMark x1="50900" y1="48400" x2="50900" y2="48400"/>
                        <a14:foregroundMark x1="50900" y1="48400" x2="50900" y2="48400"/>
                        <a14:foregroundMark x1="50900" y1="48400" x2="50900" y2="48400"/>
                        <a14:foregroundMark x1="50900" y1="48400" x2="50900" y2="48400"/>
                        <a14:foregroundMark x1="67900" y1="57100" x2="67900" y2="57100"/>
                        <a14:foregroundMark x1="67900" y1="57100" x2="67900" y2="57100"/>
                        <a14:foregroundMark x1="67900" y1="57100" x2="67900" y2="57100"/>
                        <a14:foregroundMark x1="67900" y1="57100" x2="87600" y2="49500"/>
                        <a14:foregroundMark x1="87600" y1="49500" x2="69400" y2="58500"/>
                        <a14:foregroundMark x1="69400" y1="58500" x2="70600" y2="68500"/>
                        <a14:foregroundMark x1="75200" y1="47300" x2="54500" y2="47600"/>
                        <a14:foregroundMark x1="54500" y1="47600" x2="51900" y2="67900"/>
                        <a14:foregroundMark x1="51900" y1="67900" x2="62200" y2="71400"/>
                        <a14:foregroundMark x1="59000" y1="42900" x2="79400" y2="43200"/>
                        <a14:foregroundMark x1="79400" y1="43200" x2="82700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8464" y="2863430"/>
            <a:ext cx="2392679" cy="2392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DE3C8-C494-4951-BE8F-FE7BD9D2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3" y="2408407"/>
            <a:ext cx="6836229" cy="27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D4748-E10B-4C74-AEF4-307F752D6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BD80-AF75-4CC2-8653-206E2E0C1A63}"/>
              </a:ext>
            </a:extLst>
          </p:cNvPr>
          <p:cNvSpPr txBox="1"/>
          <p:nvPr/>
        </p:nvSpPr>
        <p:spPr>
          <a:xfrm>
            <a:off x="1410789" y="1175657"/>
            <a:ext cx="93704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2.  Wall Switches that can be moved at will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DC6-8525-4B1E-8447-62902DD6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3"/>
          <a:stretch/>
        </p:blipFill>
        <p:spPr>
          <a:xfrm>
            <a:off x="2889612" y="2297974"/>
            <a:ext cx="5322570" cy="31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4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3F4A3-C6E5-4187-B716-C8E0A793B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FC86B-32D9-45B2-83E7-E803E3B6D19C}"/>
              </a:ext>
            </a:extLst>
          </p:cNvPr>
          <p:cNvSpPr txBox="1"/>
          <p:nvPr/>
        </p:nvSpPr>
        <p:spPr>
          <a:xfrm>
            <a:off x="1079863" y="923109"/>
            <a:ext cx="842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  Passive Infrared Sensors for Building automation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249E7-8947-4D30-8A45-DA678897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46" y="2323419"/>
            <a:ext cx="4741954" cy="28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798C5-C25E-4C49-BE2D-DAD9F6EF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62" y="2323419"/>
            <a:ext cx="5188676" cy="28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0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8BEF4-C930-4035-A7A4-7E174B9C9D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95E4A-9E3E-490C-877A-22CC400E6A6D}"/>
              </a:ext>
            </a:extLst>
          </p:cNvPr>
          <p:cNvSpPr txBox="1"/>
          <p:nvPr/>
        </p:nvSpPr>
        <p:spPr>
          <a:xfrm>
            <a:off x="1367246" y="1071154"/>
            <a:ext cx="971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  Asset and inventory tracking devices for use in retail stock rooms and warehouses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C8997-2773-4C3A-8A7E-1CF8EBFD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13" y="1931130"/>
            <a:ext cx="5386116" cy="38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3BF3A-1751-484B-80DA-2222C080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6FABA-511B-4AF5-A905-812B14460C86}"/>
              </a:ext>
            </a:extLst>
          </p:cNvPr>
          <p:cNvSpPr txBox="1"/>
          <p:nvPr/>
        </p:nvSpPr>
        <p:spPr>
          <a:xfrm>
            <a:off x="1371600" y="1067208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5.   Game controllers for interactive toys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54A51-8EA5-4037-AD1F-8E8DEC63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" b="95000" l="1811" r="94970">
                        <a14:foregroundMark x1="21529" y1="20526" x2="21529" y2="20526"/>
                        <a14:foregroundMark x1="20121" y1="26579" x2="20724" y2="29474"/>
                        <a14:foregroundMark x1="19517" y1="32368" x2="17304" y2="32368"/>
                        <a14:foregroundMark x1="20523" y1="7632" x2="41851" y2="12105"/>
                        <a14:foregroundMark x1="41851" y1="12105" x2="51710" y2="17105"/>
                        <a14:foregroundMark x1="51710" y1="17105" x2="67807" y2="13421"/>
                        <a14:foregroundMark x1="48491" y1="4737" x2="54326" y2="5000"/>
                        <a14:foregroundMark x1="11268" y1="20263" x2="7847" y2="33421"/>
                        <a14:foregroundMark x1="7847" y1="33421" x2="8652" y2="63158"/>
                        <a14:foregroundMark x1="8652" y1="63158" x2="19718" y2="54474"/>
                        <a14:foregroundMark x1="19718" y1="54474" x2="23541" y2="41842"/>
                        <a14:foregroundMark x1="23541" y1="41842" x2="25352" y2="57632"/>
                        <a14:foregroundMark x1="25352" y1="57632" x2="13078" y2="77895"/>
                        <a14:foregroundMark x1="44064" y1="26053" x2="37223" y2="25263"/>
                        <a14:foregroundMark x1="51911" y1="26579" x2="57948" y2="27368"/>
                        <a14:foregroundMark x1="54930" y1="36053" x2="45875" y2="36579"/>
                        <a14:foregroundMark x1="53722" y1="25263" x2="62173" y2="26316"/>
                        <a14:foregroundMark x1="85714" y1="36842" x2="95171" y2="67105"/>
                        <a14:foregroundMark x1="95171" y1="67105" x2="95573" y2="72105"/>
                        <a14:foregroundMark x1="86519" y1="29737" x2="86519" y2="24474"/>
                        <a14:foregroundMark x1="82294" y1="4737" x2="73642" y2="3684"/>
                        <a14:foregroundMark x1="7042" y1="37632" x2="2213" y2="77632"/>
                        <a14:foregroundMark x1="2213" y1="77632" x2="4628" y2="85263"/>
                        <a14:foregroundMark x1="50905" y1="86316" x2="45272" y2="88947"/>
                        <a14:foregroundMark x1="48491" y1="91579" x2="54125" y2="90526"/>
                        <a14:foregroundMark x1="51509" y1="86842" x2="42857" y2="89474"/>
                        <a14:foregroundMark x1="42857" y1="87895" x2="48290" y2="83684"/>
                        <a14:foregroundMark x1="53320" y1="86053" x2="48893" y2="88684"/>
                        <a14:foregroundMark x1="46881" y1="94737" x2="49095" y2="9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4534" y="1985010"/>
            <a:ext cx="47339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3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4597-EFD9-41FB-B55C-768A773A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 of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FEDF0-8855-4574-BC61-06BF09B3A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ECB8D-5B6C-4D03-95BC-01100E5340C2}"/>
              </a:ext>
            </a:extLst>
          </p:cNvPr>
          <p:cNvSpPr txBox="1"/>
          <p:nvPr/>
        </p:nvSpPr>
        <p:spPr>
          <a:xfrm>
            <a:off x="1175657" y="1950720"/>
            <a:ext cx="9814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Highly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Low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Ease of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FB714-E349-4CE9-9E4E-0BB572E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56" y="3520380"/>
            <a:ext cx="4811894" cy="2864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6972D-0AE4-4204-9B81-B9CDC56C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02" y="3429000"/>
            <a:ext cx="5086967" cy="28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0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AA20-F9B8-46E9-98EA-81AB706A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Disadvantages of </a:t>
            </a:r>
            <a:r>
              <a:rPr lang="en-IN" b="1" dirty="0" err="1"/>
              <a:t>ieee</a:t>
            </a:r>
            <a:r>
              <a:rPr lang="en-IN" b="1" dirty="0"/>
              <a:t>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FC4D-9102-4EBD-A49D-C443FBAFE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03C42-2343-4821-8991-1D8560E7121B}"/>
              </a:ext>
            </a:extLst>
          </p:cNvPr>
          <p:cNvSpPr txBox="1"/>
          <p:nvPr/>
        </p:nvSpPr>
        <p:spPr>
          <a:xfrm>
            <a:off x="1193074" y="1951672"/>
            <a:ext cx="9805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Security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Energy Efficient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Transport Layer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Real time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5343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Ieee</a:t>
            </a:r>
            <a:r>
              <a:rPr lang="en-US" b="1" dirty="0"/>
              <a:t> 802.15.4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E5C448-BCC4-4FCB-93BA-0884E540077F}"/>
              </a:ext>
            </a:extLst>
          </p:cNvPr>
          <p:cNvSpPr/>
          <p:nvPr/>
        </p:nvSpPr>
        <p:spPr>
          <a:xfrm>
            <a:off x="2117488" y="5813417"/>
            <a:ext cx="8228295" cy="64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C40CA-59EE-4F1E-9ECE-894FB341E2F9}"/>
              </a:ext>
            </a:extLst>
          </p:cNvPr>
          <p:cNvSpPr txBox="1"/>
          <p:nvPr/>
        </p:nvSpPr>
        <p:spPr>
          <a:xfrm rot="10800000" flipH="1" flipV="1">
            <a:off x="1355922" y="1809735"/>
            <a:ext cx="9969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IEEE stands for-  Institute of Electrical and Electronic engineers, and it is a non profit organisation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IEEE sets standards for electrical and electronic equipment and the term standard here means they maintain the quality of those </a:t>
            </a:r>
            <a:r>
              <a:rPr lang="en-IN" sz="2400" dirty="0" err="1"/>
              <a:t>equipments</a:t>
            </a:r>
            <a:endParaRPr lang="en-IN" sz="2400" dirty="0"/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IEEE 802.15.4 is a technical standard which defines the operation of </a:t>
            </a:r>
            <a:r>
              <a:rPr lang="en-US" sz="2400" dirty="0">
                <a:solidFill>
                  <a:srgbClr val="C00000"/>
                </a:solidFill>
              </a:rPr>
              <a:t>low-rate wireless personal area networks (LR-WPANs). </a:t>
            </a:r>
            <a:r>
              <a:rPr lang="en-US" sz="2400" dirty="0"/>
              <a:t>It specifies the physical layer and media access control for LR-WPANs, and is maintained by the IEEE 802.15 working group, which defined the standard in 2003.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94B-FDCF-4E3A-8B65-78303D87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740359"/>
            <a:ext cx="11002962" cy="823913"/>
          </a:xfrm>
        </p:spPr>
        <p:txBody>
          <a:bodyPr/>
          <a:lstStyle/>
          <a:p>
            <a:r>
              <a:rPr lang="en-IN" b="1" dirty="0"/>
              <a:t>History of IEEE 802.15.4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6A24D-5B33-40D3-BD0C-CE8E045B2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74EF2-813B-4E80-ABDC-AAA148D1E66A}"/>
              </a:ext>
            </a:extLst>
          </p:cNvPr>
          <p:cNvSpPr/>
          <p:nvPr/>
        </p:nvSpPr>
        <p:spPr>
          <a:xfrm>
            <a:off x="1981852" y="5804273"/>
            <a:ext cx="8228295" cy="64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1B8D6-26DE-4CE2-8556-F42032BD24C2}"/>
              </a:ext>
            </a:extLst>
          </p:cNvPr>
          <p:cNvSpPr txBox="1"/>
          <p:nvPr/>
        </p:nvSpPr>
        <p:spPr>
          <a:xfrm>
            <a:off x="1700784" y="1847088"/>
            <a:ext cx="850936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PROJECT 802</a:t>
            </a:r>
          </a:p>
          <a:p>
            <a:endParaRPr lang="en-IN" b="1" u="sng" dirty="0"/>
          </a:p>
          <a:p>
            <a:r>
              <a:rPr lang="en-IN" sz="2000" dirty="0"/>
              <a:t>Consider this laptop and computer and the 2 systems are having different architecture</a:t>
            </a:r>
          </a:p>
          <a:p>
            <a:r>
              <a:rPr lang="en-IN" sz="2000" dirty="0"/>
              <a:t>If we want to connect them it was impossible in the beginning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 1985 the computer society of IEEE started a project called as Project 802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was to set standards and protocols to make intercommunication possible between systems which are different in their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43C297F4-4206-48B2-8C42-ED12344FD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907" y="4515552"/>
            <a:ext cx="1667256" cy="1667256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BFF404E8-6B44-43F9-81FF-2324F7B2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556" y="4580720"/>
            <a:ext cx="1536921" cy="1536921"/>
          </a:xfrm>
          <a:prstGeom prst="rect">
            <a:avLst/>
          </a:prstGeom>
        </p:spPr>
      </p:pic>
      <p:pic>
        <p:nvPicPr>
          <p:cNvPr id="13" name="Graphic 12" descr="Wireless router">
            <a:extLst>
              <a:ext uri="{FF2B5EF4-FFF2-40B4-BE49-F238E27FC236}">
                <a16:creationId xmlns:a16="http://schemas.microsoft.com/office/drawing/2014/main" id="{0367D445-65FB-4B75-9DFD-D5C869BF8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492" y="50832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E9445-8D10-4863-A01E-408BF13FF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7A98-8AD8-4A23-B02A-694F35D9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1" y="450668"/>
            <a:ext cx="8394918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577D1-13F1-4854-948F-6B31E45E4B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6B27-060E-4FBB-BE53-95E263E3223C}"/>
              </a:ext>
            </a:extLst>
          </p:cNvPr>
          <p:cNvSpPr txBox="1"/>
          <p:nvPr/>
        </p:nvSpPr>
        <p:spPr>
          <a:xfrm>
            <a:off x="1237269" y="1272778"/>
            <a:ext cx="998873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edition of the 802.15.4 standard was released in May 2003.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Several standardized and proprietary networks (or mesh) layer protocols run over 802.15.4-based networks, including IEEE 802.15.5, ZigBee, Thread, 6LoWPAN, </a:t>
            </a:r>
            <a:r>
              <a:rPr lang="en-US" sz="2000" dirty="0" err="1"/>
              <a:t>WirelessHART</a:t>
            </a:r>
            <a:r>
              <a:rPr lang="en-US" sz="2000" dirty="0"/>
              <a:t>, and ISA100.11a.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Apart from the original standard certain modification and amendments were made 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WPAN Low Rate Alternative PHY (4a)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Revision and Enhancement 4(b)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PHY Amendment for China (4c)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PHY and MAC Amendment for Japan (4d)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 Amendment for Industrial Applications (4e)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 Amendment for Industrial Applications (4e)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PHY Amendment for Smart Utility Networks (4g)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7BAF1-D916-4C90-9317-15001F251103}"/>
              </a:ext>
            </a:extLst>
          </p:cNvPr>
          <p:cNvSpPr/>
          <p:nvPr/>
        </p:nvSpPr>
        <p:spPr>
          <a:xfrm>
            <a:off x="2117486" y="5886114"/>
            <a:ext cx="8228295" cy="64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74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of </a:t>
            </a:r>
            <a:r>
              <a:rPr lang="en-US" dirty="0" err="1"/>
              <a:t>ieee</a:t>
            </a:r>
            <a:r>
              <a:rPr lang="en-US" dirty="0"/>
              <a:t> 802.15.4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79" y="4393374"/>
            <a:ext cx="4700451" cy="2308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9CD-2014-4327-A440-58A05A15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E6341-BC6D-4CED-A60B-B569BDC00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999136-B5DF-4047-BF86-C358F3313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700848"/>
              </p:ext>
            </p:extLst>
          </p:nvPr>
        </p:nvGraphicFramePr>
        <p:xfrm>
          <a:off x="2348412" y="1431603"/>
          <a:ext cx="6351452" cy="503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57CFBA-C09E-48EA-BA99-B283081BD6E3}"/>
              </a:ext>
            </a:extLst>
          </p:cNvPr>
          <p:cNvSpPr txBox="1"/>
          <p:nvPr/>
        </p:nvSpPr>
        <p:spPr>
          <a:xfrm>
            <a:off x="7933505" y="1759132"/>
            <a:ext cx="230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5A09D-5CFE-462B-907C-D0578F9922F2}"/>
              </a:ext>
            </a:extLst>
          </p:cNvPr>
          <p:cNvSpPr txBox="1"/>
          <p:nvPr/>
        </p:nvSpPr>
        <p:spPr>
          <a:xfrm>
            <a:off x="7933505" y="2422944"/>
            <a:ext cx="28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Encryption and Formatting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864DF-E1E6-4393-BA51-0E4D1B2522AC}"/>
              </a:ext>
            </a:extLst>
          </p:cNvPr>
          <p:cNvSpPr txBox="1"/>
          <p:nvPr/>
        </p:nvSpPr>
        <p:spPr>
          <a:xfrm>
            <a:off x="7933505" y="3086756"/>
            <a:ext cx="27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Establishing Connections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FF659-587B-4408-8676-78AE02747335}"/>
              </a:ext>
            </a:extLst>
          </p:cNvPr>
          <p:cNvSpPr txBox="1"/>
          <p:nvPr/>
        </p:nvSpPr>
        <p:spPr>
          <a:xfrm>
            <a:off x="7933505" y="3655524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Delivery and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C0B19-549C-4366-91D2-B8DEB9C8A5EB}"/>
              </a:ext>
            </a:extLst>
          </p:cNvPr>
          <p:cNvSpPr txBox="1"/>
          <p:nvPr/>
        </p:nvSpPr>
        <p:spPr>
          <a:xfrm>
            <a:off x="7933505" y="4308479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Routing to Destination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D203-FE8D-45E4-BE30-1FF578D5E348}"/>
              </a:ext>
            </a:extLst>
          </p:cNvPr>
          <p:cNvSpPr txBox="1"/>
          <p:nvPr/>
        </p:nvSpPr>
        <p:spPr>
          <a:xfrm>
            <a:off x="7916089" y="5013911"/>
            <a:ext cx="319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Local Network Host Delivery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5780D-F03E-44C7-AF37-89819AD1584C}"/>
              </a:ext>
            </a:extLst>
          </p:cNvPr>
          <p:cNvSpPr txBox="1"/>
          <p:nvPr/>
        </p:nvSpPr>
        <p:spPr>
          <a:xfrm>
            <a:off x="7933505" y="5719344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Access to media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64C8-4F96-443C-A64A-8D173CA5F9BB}"/>
              </a:ext>
            </a:extLst>
          </p:cNvPr>
          <p:cNvSpPr txBox="1"/>
          <p:nvPr/>
        </p:nvSpPr>
        <p:spPr>
          <a:xfrm>
            <a:off x="1881051" y="2794368"/>
            <a:ext cx="195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OSI MODEL</a:t>
            </a:r>
          </a:p>
        </p:txBody>
      </p:sp>
    </p:spTree>
    <p:extLst>
      <p:ext uri="{BB962C8B-B14F-4D97-AF65-F5344CB8AC3E}">
        <p14:creationId xmlns:p14="http://schemas.microsoft.com/office/powerpoint/2010/main" val="131081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AC459-3D37-4E9D-95E5-A9C8584F2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6E4CD29-29D1-4EF0-810E-0BCB76082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175043"/>
              </p:ext>
            </p:extLst>
          </p:nvPr>
        </p:nvGraphicFramePr>
        <p:xfrm>
          <a:off x="859245" y="937380"/>
          <a:ext cx="1107149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CCE87AC-81CB-4B68-A975-FFD2BA52D637}"/>
              </a:ext>
            </a:extLst>
          </p:cNvPr>
          <p:cNvSpPr/>
          <p:nvPr/>
        </p:nvSpPr>
        <p:spPr>
          <a:xfrm>
            <a:off x="6643126" y="3953692"/>
            <a:ext cx="5287617" cy="54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LLC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F6B3A-286F-482D-BC82-A56D0A6E38AC}"/>
              </a:ext>
            </a:extLst>
          </p:cNvPr>
          <p:cNvSpPr/>
          <p:nvPr/>
        </p:nvSpPr>
        <p:spPr>
          <a:xfrm>
            <a:off x="6643125" y="4597521"/>
            <a:ext cx="5287618" cy="54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MAC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2A92C-E7E2-4D58-A991-144BAD228EEA}"/>
              </a:ext>
            </a:extLst>
          </p:cNvPr>
          <p:cNvSpPr/>
          <p:nvPr/>
        </p:nvSpPr>
        <p:spPr>
          <a:xfrm>
            <a:off x="6643125" y="5277394"/>
            <a:ext cx="5287618" cy="8128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Physical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A38A7-0691-4B45-B10E-8CD634B2E342}"/>
              </a:ext>
            </a:extLst>
          </p:cNvPr>
          <p:cNvSpPr txBox="1"/>
          <p:nvPr/>
        </p:nvSpPr>
        <p:spPr>
          <a:xfrm>
            <a:off x="2299063" y="1088572"/>
            <a:ext cx="288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OSI MODEL</a:t>
            </a:r>
          </a:p>
        </p:txBody>
      </p:sp>
    </p:spTree>
    <p:extLst>
      <p:ext uri="{BB962C8B-B14F-4D97-AF65-F5344CB8AC3E}">
        <p14:creationId xmlns:p14="http://schemas.microsoft.com/office/powerpoint/2010/main" val="55647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754</TotalTime>
  <Words>1049</Words>
  <Application>Microsoft Office PowerPoint</Application>
  <PresentationFormat>Widescreen</PresentationFormat>
  <Paragraphs>207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IEEe 802.15.4</vt:lpstr>
      <vt:lpstr>CONTENTS</vt:lpstr>
      <vt:lpstr>What is Ieee 802.15.4 ?</vt:lpstr>
      <vt:lpstr>History of IEEE 802.15.4</vt:lpstr>
      <vt:lpstr>PowerPoint Presentation</vt:lpstr>
      <vt:lpstr>PowerPoint Presentation</vt:lpstr>
      <vt:lpstr>Architecture of ieee 802.15.4</vt:lpstr>
      <vt:lpstr>Architecture</vt:lpstr>
      <vt:lpstr>PowerPoint Presentation</vt:lpstr>
      <vt:lpstr>PowerPoint Presentation</vt:lpstr>
      <vt:lpstr>PowerPoint Presentation</vt:lpstr>
      <vt:lpstr>Architecture of ieee 802.15.4</vt:lpstr>
      <vt:lpstr>PowerPoint Presentation</vt:lpstr>
      <vt:lpstr>PowerPoint Presentation</vt:lpstr>
      <vt:lpstr>Network topologies </vt:lpstr>
      <vt:lpstr>Types of devices in IEeE 802.15.4</vt:lpstr>
      <vt:lpstr>Definitions newly introduced in ieee 802.15.4</vt:lpstr>
      <vt:lpstr>Features of ieee 802.15.4</vt:lpstr>
      <vt:lpstr>Applications of ieee 802.15.4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ieee 802.15.4</vt:lpstr>
      <vt:lpstr>Disadvantages of ieee 802.15.4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 802.15.4</dc:title>
  <dc:creator>Sebin</dc:creator>
  <cp:lastModifiedBy>Sebin</cp:lastModifiedBy>
  <cp:revision>50</cp:revision>
  <dcterms:created xsi:type="dcterms:W3CDTF">2021-02-04T14:47:16Z</dcterms:created>
  <dcterms:modified xsi:type="dcterms:W3CDTF">2021-02-06T03:11:44Z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